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337" r:id="rId11"/>
    <p:sldId id="338" r:id="rId12"/>
    <p:sldId id="270" r:id="rId13"/>
    <p:sldId id="271" r:id="rId14"/>
    <p:sldId id="340" r:id="rId15"/>
    <p:sldId id="341" r:id="rId16"/>
    <p:sldId id="342" r:id="rId17"/>
    <p:sldId id="275" r:id="rId18"/>
    <p:sldId id="276" r:id="rId19"/>
    <p:sldId id="343" r:id="rId20"/>
    <p:sldId id="344" r:id="rId21"/>
    <p:sldId id="278" r:id="rId22"/>
    <p:sldId id="336" r:id="rId23"/>
    <p:sldId id="256" r:id="rId24"/>
    <p:sldId id="257" r:id="rId25"/>
    <p:sldId id="25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48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0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2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1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8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4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8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2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9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5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4630-0781-4B2D-A1F7-643370569F0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0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24630-0781-4B2D-A1F7-643370569F0C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AC7C-A9BE-4BB2-A47B-DAEC5583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5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79248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Clear your desk and take out Part I of your SOL Review Guide.  You may use it on the Review Quiz.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After you turn in the quiz, g</a:t>
            </a:r>
            <a:r>
              <a:rPr lang="en-US" dirty="0" smtClean="0">
                <a:solidFill>
                  <a:schemeClr val="tx1"/>
                </a:solidFill>
              </a:rPr>
              <a:t>rab </a:t>
            </a:r>
            <a:r>
              <a:rPr lang="en-US" dirty="0" smtClean="0">
                <a:solidFill>
                  <a:schemeClr val="tx1"/>
                </a:solidFill>
              </a:rPr>
              <a:t>today’s Agenda (13:1)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 smtClean="0">
                <a:solidFill>
                  <a:schemeClr val="tx1"/>
                </a:solidFill>
              </a:rPr>
              <a:t>was the cause of the Palestinian-Israeli conflict?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 smtClean="0"/>
              <a:t>Background</a:t>
            </a:r>
          </a:p>
          <a:p>
            <a:r>
              <a:rPr lang="en-US" sz="2100" dirty="0"/>
              <a:t>Egypt’s peace with Israel (Camp David Accords) meant that the Palestinians were on their own in their attempt to get rid of Israel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pic>
        <p:nvPicPr>
          <p:cNvPr id="8" name="Picture 2" descr="C:\Users\hahecht\Desktop\Camp-Davi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5394"/>
            <a:ext cx="38862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 smtClean="0"/>
              <a:t>Background</a:t>
            </a:r>
          </a:p>
          <a:p>
            <a:r>
              <a:rPr lang="en-US" sz="2100" dirty="0"/>
              <a:t>Egypt’s peace with Israel (Camp David Accords) meant that the Palestinians were on their own in their attempt to get rid of Israel.</a:t>
            </a:r>
          </a:p>
          <a:p>
            <a:r>
              <a:rPr lang="en-US" sz="2100" dirty="0"/>
              <a:t>As a result of the many wars in Israel, there were many </a:t>
            </a:r>
            <a:r>
              <a:rPr lang="en-US" sz="2100" dirty="0" smtClean="0"/>
              <a:t>Palestinians without a place to go (refugees).  So in 1982, the PLO set up base in southern Lebanon and began to bomb northern Israel.</a:t>
            </a:r>
          </a:p>
        </p:txBody>
      </p:sp>
      <p:pic>
        <p:nvPicPr>
          <p:cNvPr id="8" name="Picture 2" descr="C:\Users\hahecht\Desktop\_1221373_lebanon_300map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101181"/>
            <a:ext cx="2857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 smtClean="0"/>
              <a:t>Background</a:t>
            </a:r>
          </a:p>
          <a:p>
            <a:r>
              <a:rPr lang="en-US" sz="2100" dirty="0"/>
              <a:t>Egypt’s peace with Israel (Camp David Accords) meant that the Palestinians were on their own in their attempt to get rid of Israel.</a:t>
            </a:r>
          </a:p>
          <a:p>
            <a:r>
              <a:rPr lang="en-US" sz="2100" dirty="0"/>
              <a:t>As a result of the many wars in Israel, there were many </a:t>
            </a:r>
            <a:r>
              <a:rPr lang="en-US" sz="2100" dirty="0" smtClean="0"/>
              <a:t>Palestinians without a place to go (refugees).  So in 1982, the PLO set up base in southern Lebanon and began to bomb northern Israel.</a:t>
            </a:r>
          </a:p>
          <a:p>
            <a:r>
              <a:rPr lang="en-US" sz="2100" dirty="0" smtClean="0"/>
              <a:t>Israel attacks southern Lebanon to drive out the Palestinian guerillas.  The Israelis succeed… for a few years.</a:t>
            </a:r>
            <a:endParaRPr lang="en-US" sz="2100" dirty="0"/>
          </a:p>
        </p:txBody>
      </p:sp>
      <p:pic>
        <p:nvPicPr>
          <p:cNvPr id="7" name="Picture 2" descr="C:\Users\hahecht\Desktop\Lebanese-Civil-Wa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7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105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First Intifada</a:t>
            </a:r>
          </a:p>
          <a:p>
            <a:r>
              <a:rPr lang="en-US" sz="1600" dirty="0" smtClean="0"/>
              <a:t>1987</a:t>
            </a:r>
            <a:endParaRPr lang="en-US" sz="1600" dirty="0"/>
          </a:p>
          <a:p>
            <a:r>
              <a:rPr lang="en-US" sz="1600" dirty="0" smtClean="0"/>
              <a:t>Began </a:t>
            </a:r>
            <a:r>
              <a:rPr lang="en-US" sz="1600" dirty="0" smtClean="0"/>
              <a:t>in  West Bank and </a:t>
            </a:r>
            <a:r>
              <a:rPr lang="en-US" sz="1600" dirty="0" smtClean="0"/>
              <a:t>Gaza</a:t>
            </a:r>
          </a:p>
          <a:p>
            <a:r>
              <a:rPr lang="en-US" sz="1600" dirty="0" smtClean="0"/>
              <a:t>A </a:t>
            </a:r>
            <a:r>
              <a:rPr lang="en-US" sz="1600" dirty="0" smtClean="0"/>
              <a:t>popular uprising of Palestinians living in </a:t>
            </a:r>
            <a:r>
              <a:rPr lang="en-US" sz="1600" dirty="0" smtClean="0"/>
              <a:t>Israel</a:t>
            </a:r>
          </a:p>
          <a:p>
            <a:r>
              <a:rPr lang="en-US" sz="1600" dirty="0" smtClean="0"/>
              <a:t>No </a:t>
            </a:r>
            <a:r>
              <a:rPr lang="en-US" sz="1600" dirty="0" smtClean="0"/>
              <a:t>leader to be tracked down, no bases to be bombed, mostly young boys, usually throwing </a:t>
            </a:r>
            <a:r>
              <a:rPr lang="en-US" sz="1600" dirty="0" smtClean="0"/>
              <a:t>rocks</a:t>
            </a:r>
          </a:p>
          <a:p>
            <a:r>
              <a:rPr lang="en-US" sz="1600" dirty="0" smtClean="0"/>
              <a:t>Very </a:t>
            </a:r>
            <a:r>
              <a:rPr lang="en-US" sz="1600" dirty="0" smtClean="0"/>
              <a:t>difficult for Israel, a professional military, to fight</a:t>
            </a:r>
            <a:endParaRPr lang="en-US" sz="1600" dirty="0"/>
          </a:p>
        </p:txBody>
      </p:sp>
      <p:pic>
        <p:nvPicPr>
          <p:cNvPr id="6" name="Picture 2" descr="C:\Users\hahecht\Desktop\071210-stone-intifa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76645"/>
            <a:ext cx="3537122" cy="427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Oslo Accords</a:t>
            </a:r>
          </a:p>
          <a:p>
            <a:r>
              <a:rPr lang="en-US" sz="1800" dirty="0" smtClean="0"/>
              <a:t>1993</a:t>
            </a:r>
            <a:endParaRPr lang="en-US" sz="1800" dirty="0"/>
          </a:p>
          <a:p>
            <a:r>
              <a:rPr lang="en-US" sz="1800" dirty="0" smtClean="0"/>
              <a:t>Cease-fire </a:t>
            </a:r>
            <a:r>
              <a:rPr lang="en-US" sz="1800" dirty="0" smtClean="0"/>
              <a:t>between Israel and the PA in order to start the peace </a:t>
            </a:r>
            <a:r>
              <a:rPr lang="en-US" sz="1800" dirty="0" smtClean="0"/>
              <a:t>process</a:t>
            </a:r>
          </a:p>
          <a:p>
            <a:r>
              <a:rPr lang="en-US" sz="1800" dirty="0" smtClean="0"/>
              <a:t>Signed by</a:t>
            </a:r>
          </a:p>
          <a:p>
            <a:pPr lvl="1"/>
            <a:r>
              <a:rPr lang="en-US" sz="1400" dirty="0" smtClean="0"/>
              <a:t>Israel </a:t>
            </a:r>
            <a:r>
              <a:rPr lang="en-US" sz="1400" dirty="0" smtClean="0"/>
              <a:t>– Prime Minister Yitzchak </a:t>
            </a:r>
            <a:r>
              <a:rPr lang="en-US" sz="1400" dirty="0" smtClean="0"/>
              <a:t>Rabin</a:t>
            </a:r>
          </a:p>
          <a:p>
            <a:pPr lvl="1"/>
            <a:r>
              <a:rPr lang="en-US" sz="1800" dirty="0" smtClean="0"/>
              <a:t>PA </a:t>
            </a:r>
            <a:r>
              <a:rPr lang="en-US" sz="1800" dirty="0" smtClean="0"/>
              <a:t>– President Yasser </a:t>
            </a:r>
            <a:r>
              <a:rPr lang="en-US" sz="1800" dirty="0" smtClean="0"/>
              <a:t>Arafat</a:t>
            </a:r>
          </a:p>
          <a:p>
            <a:pPr lvl="1"/>
            <a:r>
              <a:rPr lang="en-US" sz="1800" dirty="0" smtClean="0"/>
              <a:t>U.S</a:t>
            </a:r>
            <a:r>
              <a:rPr lang="en-US" sz="1800" dirty="0" smtClean="0"/>
              <a:t>. – President Bill Clinton </a:t>
            </a:r>
          </a:p>
        </p:txBody>
      </p:sp>
      <p:pic>
        <p:nvPicPr>
          <p:cNvPr id="7" name="Picture 2" descr="C:\Users\hahecht\Desktop\LON009D_w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20181"/>
            <a:ext cx="3886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Oslo Accords</a:t>
            </a:r>
          </a:p>
          <a:p>
            <a:r>
              <a:rPr lang="en-US" sz="1800" dirty="0" smtClean="0"/>
              <a:t>1993</a:t>
            </a:r>
            <a:endParaRPr lang="en-US" sz="1800" dirty="0"/>
          </a:p>
          <a:p>
            <a:r>
              <a:rPr lang="en-US" sz="1800" dirty="0" smtClean="0"/>
              <a:t>Cease-fire </a:t>
            </a:r>
            <a:r>
              <a:rPr lang="en-US" sz="1800" dirty="0" smtClean="0"/>
              <a:t>between Israel and the PA in order to start the peace </a:t>
            </a:r>
            <a:r>
              <a:rPr lang="en-US" sz="1800" dirty="0" smtClean="0"/>
              <a:t>process</a:t>
            </a:r>
          </a:p>
          <a:p>
            <a:r>
              <a:rPr lang="en-US" sz="1800" dirty="0" smtClean="0"/>
              <a:t>Signed by</a:t>
            </a:r>
          </a:p>
          <a:p>
            <a:pPr lvl="1"/>
            <a:r>
              <a:rPr lang="en-US" sz="1400" dirty="0" smtClean="0"/>
              <a:t>Israel </a:t>
            </a:r>
            <a:r>
              <a:rPr lang="en-US" sz="1400" dirty="0" smtClean="0"/>
              <a:t>– Prime Minister Yitzchak </a:t>
            </a:r>
            <a:r>
              <a:rPr lang="en-US" sz="1400" dirty="0" smtClean="0"/>
              <a:t>Rabin</a:t>
            </a:r>
          </a:p>
          <a:p>
            <a:pPr lvl="1"/>
            <a:r>
              <a:rPr lang="en-US" sz="1800" dirty="0" smtClean="0"/>
              <a:t>PA </a:t>
            </a:r>
            <a:r>
              <a:rPr lang="en-US" sz="1800" dirty="0" smtClean="0"/>
              <a:t>– President Yasser </a:t>
            </a:r>
            <a:r>
              <a:rPr lang="en-US" sz="1800" dirty="0" smtClean="0"/>
              <a:t>Arafat</a:t>
            </a:r>
          </a:p>
          <a:p>
            <a:pPr lvl="1"/>
            <a:r>
              <a:rPr lang="en-US" sz="1800" dirty="0" smtClean="0"/>
              <a:t>U.S</a:t>
            </a:r>
            <a:r>
              <a:rPr lang="en-US" sz="1800" dirty="0" smtClean="0"/>
              <a:t>. – President Bill Clinton </a:t>
            </a:r>
            <a:endParaRPr lang="en-US" sz="1800" dirty="0" smtClean="0"/>
          </a:p>
          <a:p>
            <a:pPr marL="341313" lvl="1">
              <a:buFont typeface="Arial" panose="020B0604020202020204" pitchFamily="34" charset="0"/>
              <a:buChar char="•"/>
            </a:pPr>
            <a:r>
              <a:rPr lang="en-US" sz="1800" dirty="0" smtClean="0"/>
              <a:t>1994</a:t>
            </a:r>
            <a:r>
              <a:rPr lang="en-US" sz="1800" dirty="0" smtClean="0"/>
              <a:t>, Israel signs peace treaty with Jordan</a:t>
            </a:r>
          </a:p>
        </p:txBody>
      </p:sp>
      <p:pic>
        <p:nvPicPr>
          <p:cNvPr id="8" name="Picture 2" descr="C:\Users\hahecht\Desktop\YE0184295_w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994"/>
            <a:ext cx="38862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Oslo Accords</a:t>
            </a:r>
          </a:p>
          <a:p>
            <a:r>
              <a:rPr lang="en-US" sz="1800" dirty="0" smtClean="0"/>
              <a:t>1993</a:t>
            </a:r>
            <a:endParaRPr lang="en-US" sz="1800" dirty="0"/>
          </a:p>
          <a:p>
            <a:r>
              <a:rPr lang="en-US" sz="1800" dirty="0" smtClean="0"/>
              <a:t>Cease-fire </a:t>
            </a:r>
            <a:r>
              <a:rPr lang="en-US" sz="1800" dirty="0" smtClean="0"/>
              <a:t>between Israel and the PA in order to start the peace </a:t>
            </a:r>
            <a:r>
              <a:rPr lang="en-US" sz="1800" dirty="0" smtClean="0"/>
              <a:t>process</a:t>
            </a:r>
          </a:p>
          <a:p>
            <a:r>
              <a:rPr lang="en-US" sz="1800" dirty="0" smtClean="0"/>
              <a:t>Signed by</a:t>
            </a:r>
          </a:p>
          <a:p>
            <a:pPr lvl="1"/>
            <a:r>
              <a:rPr lang="en-US" sz="1400" dirty="0" smtClean="0"/>
              <a:t>Israel </a:t>
            </a:r>
            <a:r>
              <a:rPr lang="en-US" sz="1400" dirty="0" smtClean="0"/>
              <a:t>– Prime Minister Yitzchak </a:t>
            </a:r>
            <a:r>
              <a:rPr lang="en-US" sz="1400" dirty="0" smtClean="0"/>
              <a:t>Rabin</a:t>
            </a:r>
          </a:p>
          <a:p>
            <a:pPr lvl="1"/>
            <a:r>
              <a:rPr lang="en-US" sz="1800" dirty="0" smtClean="0"/>
              <a:t>PA </a:t>
            </a:r>
            <a:r>
              <a:rPr lang="en-US" sz="1800" dirty="0" smtClean="0"/>
              <a:t>– President Yasser </a:t>
            </a:r>
            <a:r>
              <a:rPr lang="en-US" sz="1800" dirty="0" smtClean="0"/>
              <a:t>Arafat</a:t>
            </a:r>
          </a:p>
          <a:p>
            <a:pPr lvl="1"/>
            <a:r>
              <a:rPr lang="en-US" sz="1800" dirty="0" smtClean="0"/>
              <a:t>U.S</a:t>
            </a:r>
            <a:r>
              <a:rPr lang="en-US" sz="1800" dirty="0" smtClean="0"/>
              <a:t>. – President Bill Clinton </a:t>
            </a:r>
          </a:p>
          <a:p>
            <a:pPr marL="341313" lvl="1">
              <a:buFont typeface="Arial" panose="020B0604020202020204" pitchFamily="34" charset="0"/>
              <a:buChar char="•"/>
            </a:pPr>
            <a:r>
              <a:rPr lang="en-US" sz="1800" dirty="0" smtClean="0"/>
              <a:t>1994, Israel signs peace treaty with </a:t>
            </a:r>
            <a:r>
              <a:rPr lang="en-US" sz="1800" dirty="0" smtClean="0"/>
              <a:t>Jordan</a:t>
            </a:r>
          </a:p>
          <a:p>
            <a:pPr marL="341313" lvl="1">
              <a:buFont typeface="Arial" panose="020B0604020202020204" pitchFamily="34" charset="0"/>
              <a:buChar char="•"/>
            </a:pPr>
            <a:r>
              <a:rPr lang="en-US" sz="1800" dirty="0" smtClean="0"/>
              <a:t>2000</a:t>
            </a:r>
            <a:r>
              <a:rPr lang="en-US" sz="1800" dirty="0" smtClean="0"/>
              <a:t>, after attempts at peace fail, the Second Intifada begins</a:t>
            </a:r>
          </a:p>
          <a:p>
            <a:pPr lvl="1"/>
            <a:endParaRPr lang="en-US" sz="1800" dirty="0" smtClean="0"/>
          </a:p>
        </p:txBody>
      </p:sp>
      <p:pic>
        <p:nvPicPr>
          <p:cNvPr id="8" name="Picture 2" descr="C:\Users\hahecht\Desktop\2010103125618668784_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6667"/>
            <a:ext cx="4038600" cy="267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Resolution</a:t>
            </a:r>
          </a:p>
          <a:p>
            <a:r>
              <a:rPr lang="en-US" sz="2000" dirty="0" smtClean="0"/>
              <a:t>2004, Arafat dies and Fatah’s (Palestinian nationalist movement) Mahmoud Abbas takes over as president of the PA.</a:t>
            </a:r>
          </a:p>
        </p:txBody>
      </p:sp>
      <p:pic>
        <p:nvPicPr>
          <p:cNvPr id="6" name="Picture 2" descr="C:\Users\hahecht\Desktop\_46675966_abbas_070105getty2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86146"/>
            <a:ext cx="3581400" cy="475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Resolution</a:t>
            </a:r>
          </a:p>
          <a:p>
            <a:r>
              <a:rPr lang="en-US" sz="2000" dirty="0" smtClean="0"/>
              <a:t>2004, Arafat dies and Fatah’s (Palestinian nationalist movement) Mahmoud Abbas takes over as president of the PA.</a:t>
            </a:r>
          </a:p>
          <a:p>
            <a:r>
              <a:rPr lang="en-US" sz="2000" dirty="0" smtClean="0"/>
              <a:t>Attempts at peace continue; for a two-state solution rather than to get rid of Israel completely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Resolution</a:t>
            </a:r>
          </a:p>
          <a:p>
            <a:r>
              <a:rPr lang="en-US" sz="2000" dirty="0" smtClean="0"/>
              <a:t>2004, Arafat dies and Fatah’s (Palestinian nationalist movement) Mahmoud Abbas takes over as president of the PA.</a:t>
            </a:r>
          </a:p>
          <a:p>
            <a:r>
              <a:rPr lang="en-US" sz="2000" dirty="0" smtClean="0"/>
              <a:t>Attempts at peace continue; for a two-state solution rather than to get rid of Israel completely.</a:t>
            </a:r>
          </a:p>
          <a:p>
            <a:pPr marL="0" indent="0">
              <a:buNone/>
            </a:pPr>
            <a:r>
              <a:rPr lang="en-US" sz="2000" dirty="0" smtClean="0"/>
              <a:t>Current Status</a:t>
            </a:r>
          </a:p>
        </p:txBody>
      </p:sp>
      <p:pic>
        <p:nvPicPr>
          <p:cNvPr id="8" name="Picture 2" descr="C:\Users\hahecht\Desktop\ari101006c.c7joakmsoejios8g8cs0o4owg.6uwurhykn3a1q8w88k040cs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2692749"/>
            <a:ext cx="3901440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 smtClean="0"/>
              <a:t>Objective:</a:t>
            </a:r>
            <a:br>
              <a:rPr lang="en-US" dirty="0" smtClean="0"/>
            </a:br>
            <a:r>
              <a:rPr lang="en-US" b="1" dirty="0" smtClean="0"/>
              <a:t>Conflict in the Middle East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38400"/>
            <a:ext cx="8001000" cy="3810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WHII.16a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TSWDK of cultural, economic, and social conditions in developed and developing nations of the contemporary world by identifying contemporary political issues with emphasis on migrations of refugees, and other ethnic/religious conflicts and the impact of new technologies.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Resolution</a:t>
            </a:r>
          </a:p>
          <a:p>
            <a:r>
              <a:rPr lang="en-US" sz="2000" dirty="0" smtClean="0"/>
              <a:t>2004, Arafat dies and Fatah’s (Palestinian nationalist movement) Mahmoud Abbas takes over as president of the PA.</a:t>
            </a:r>
          </a:p>
          <a:p>
            <a:r>
              <a:rPr lang="en-US" sz="2000" dirty="0" smtClean="0"/>
              <a:t>Attempts at peace continue; for a two-state solution rather than to get rid of Israel completely.</a:t>
            </a:r>
          </a:p>
          <a:p>
            <a:pPr marL="0" indent="0">
              <a:buNone/>
            </a:pPr>
            <a:r>
              <a:rPr lang="en-US" sz="2000" dirty="0" smtClean="0"/>
              <a:t>Current Status</a:t>
            </a:r>
          </a:p>
          <a:p>
            <a:r>
              <a:rPr lang="en-US" sz="2000" dirty="0" smtClean="0"/>
              <a:t>2005, Israel cedes Gaza to the PA.  Hamas (terrorist organization) has since been elected to govern Gaza.</a:t>
            </a:r>
          </a:p>
        </p:txBody>
      </p:sp>
      <p:pic>
        <p:nvPicPr>
          <p:cNvPr id="8" name="Picture 2" descr="C:\Users\hahecht\Desktop\250px-West_Bank_%26_Gaza_Map_2007_(Settlements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868" y="1524000"/>
            <a:ext cx="385900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Resolution</a:t>
            </a:r>
          </a:p>
          <a:p>
            <a:r>
              <a:rPr lang="en-US" sz="2000" dirty="0" smtClean="0"/>
              <a:t>2004, Arafat dies and Fatah’s (Palestinian nationalist movement) Mahmoud Abbas takes over as president of the PA.</a:t>
            </a:r>
          </a:p>
          <a:p>
            <a:r>
              <a:rPr lang="en-US" sz="2000" dirty="0" smtClean="0"/>
              <a:t>Attempts at peace continue; for a two-state solution rather than to get rid of Israel completely.</a:t>
            </a:r>
          </a:p>
          <a:p>
            <a:pPr marL="0" indent="0">
              <a:buNone/>
            </a:pPr>
            <a:r>
              <a:rPr lang="en-US" sz="2000" dirty="0" smtClean="0"/>
              <a:t>Current Status</a:t>
            </a:r>
          </a:p>
          <a:p>
            <a:r>
              <a:rPr lang="en-US" sz="2000" dirty="0" smtClean="0"/>
              <a:t>2005, Israel cedes Gaza to the PA.  Hamas (terrorist organization) has since been elected to govern Gaza.</a:t>
            </a:r>
          </a:p>
          <a:p>
            <a:r>
              <a:rPr lang="en-US" sz="2000" dirty="0" smtClean="0"/>
              <a:t>2008, after a 6-month cease-fire, Hamas steps up rocket attacks on Israel from Gaza.</a:t>
            </a:r>
          </a:p>
          <a:p>
            <a:r>
              <a:rPr lang="en-US" sz="2000" dirty="0" smtClean="0"/>
              <a:t>2014, Fatah and Hamas join together; Israel ceases all peace talks</a:t>
            </a:r>
            <a:endParaRPr lang="en-US" sz="2000" dirty="0"/>
          </a:p>
        </p:txBody>
      </p:sp>
      <p:pic>
        <p:nvPicPr>
          <p:cNvPr id="7" name="Picture 2" descr="C:\Users\hahecht\Desktop\1353435467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8320"/>
            <a:ext cx="4038600" cy="268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contemporary world faces many challenges, including a conflict in the </a:t>
            </a:r>
            <a:r>
              <a:rPr lang="en-US" smtClean="0"/>
              <a:t>Middle East.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in the Middle East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Involved?</a:t>
            </a:r>
          </a:p>
          <a:p>
            <a:r>
              <a:rPr lang="en-US" dirty="0" smtClean="0"/>
              <a:t>Conflict</a:t>
            </a:r>
          </a:p>
          <a:p>
            <a:r>
              <a:rPr lang="en-US" dirty="0" smtClean="0"/>
              <a:t>An End?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Countries </a:t>
            </a:r>
          </a:p>
          <a:p>
            <a:r>
              <a:rPr lang="en-US" dirty="0" smtClean="0"/>
              <a:t>Israel</a:t>
            </a:r>
          </a:p>
          <a:p>
            <a:r>
              <a:rPr lang="en-US" dirty="0" smtClean="0"/>
              <a:t>Lebanon</a:t>
            </a:r>
          </a:p>
          <a:p>
            <a:r>
              <a:rPr lang="en-US" dirty="0" smtClean="0"/>
              <a:t>Gaza</a:t>
            </a:r>
            <a:endParaRPr lang="en-US" dirty="0"/>
          </a:p>
        </p:txBody>
      </p:sp>
      <p:pic>
        <p:nvPicPr>
          <p:cNvPr id="7" name="Picture 2" descr="C:\Users\hahecht\Desktop\6a00d8341cc8ad53ef01156f2d8d33970c-p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40" y="1600200"/>
            <a:ext cx="29241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Peoples</a:t>
            </a:r>
            <a:endParaRPr lang="en-US" sz="2400" dirty="0" smtClean="0"/>
          </a:p>
          <a:p>
            <a:r>
              <a:rPr lang="en-US" sz="2400" dirty="0" smtClean="0"/>
              <a:t>Israelis</a:t>
            </a:r>
          </a:p>
        </p:txBody>
      </p:sp>
      <p:pic>
        <p:nvPicPr>
          <p:cNvPr id="7" name="Picture 2" descr="C:\Users\hahecht\Desktop\idf-girls-tank-920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7713"/>
            <a:ext cx="4038600" cy="26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6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Peoples </a:t>
            </a:r>
          </a:p>
          <a:p>
            <a:r>
              <a:rPr lang="en-US" sz="2400" dirty="0" smtClean="0"/>
              <a:t>Israelis</a:t>
            </a:r>
          </a:p>
          <a:p>
            <a:r>
              <a:rPr lang="en-US" sz="2400" dirty="0" smtClean="0"/>
              <a:t>Palestinians</a:t>
            </a:r>
          </a:p>
          <a:p>
            <a:r>
              <a:rPr lang="en-US" sz="2400" dirty="0" smtClean="0"/>
              <a:t>PLO</a:t>
            </a:r>
          </a:p>
          <a:p>
            <a:pPr lvl="1"/>
            <a:r>
              <a:rPr lang="en-US" dirty="0" smtClean="0"/>
              <a:t>Palestine (Palestinian) Liberation Front</a:t>
            </a:r>
          </a:p>
        </p:txBody>
      </p:sp>
      <p:pic>
        <p:nvPicPr>
          <p:cNvPr id="10" name="Picture 3" descr="C:\Users\hahecht\Desktop\ira-plo-mural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4475"/>
            <a:ext cx="4038600" cy="307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Peoples</a:t>
            </a:r>
            <a:endParaRPr lang="en-US" sz="2400" dirty="0" smtClean="0"/>
          </a:p>
          <a:p>
            <a:r>
              <a:rPr lang="en-US" sz="2400" dirty="0" smtClean="0"/>
              <a:t>Israelis</a:t>
            </a:r>
          </a:p>
          <a:p>
            <a:r>
              <a:rPr lang="en-US" sz="2400" dirty="0" smtClean="0"/>
              <a:t>Palestinians</a:t>
            </a:r>
          </a:p>
          <a:p>
            <a:r>
              <a:rPr lang="en-US" sz="2400" dirty="0" smtClean="0"/>
              <a:t>PLO</a:t>
            </a:r>
          </a:p>
          <a:p>
            <a:pPr lvl="1"/>
            <a:r>
              <a:rPr lang="en-US" dirty="0" smtClean="0"/>
              <a:t>Palestine (Palestinian) Liberation Front</a:t>
            </a:r>
          </a:p>
          <a:p>
            <a:pPr lvl="1"/>
            <a:r>
              <a:rPr lang="en-US" dirty="0" smtClean="0"/>
              <a:t>Led by Yasser Arafat</a:t>
            </a:r>
          </a:p>
        </p:txBody>
      </p:sp>
      <p:pic>
        <p:nvPicPr>
          <p:cNvPr id="7" name="Picture 2" descr="C:\Users\hahecht\Desktop\arafat0209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17350"/>
            <a:ext cx="3429000" cy="492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Peoples</a:t>
            </a:r>
            <a:endParaRPr lang="en-US" sz="2400" dirty="0" smtClean="0"/>
          </a:p>
          <a:p>
            <a:r>
              <a:rPr lang="en-US" sz="2400" dirty="0" smtClean="0"/>
              <a:t>Israelis</a:t>
            </a:r>
          </a:p>
          <a:p>
            <a:r>
              <a:rPr lang="en-US" sz="2400" dirty="0" smtClean="0"/>
              <a:t>Palestinians</a:t>
            </a:r>
          </a:p>
          <a:p>
            <a:r>
              <a:rPr lang="en-US" sz="2400" dirty="0" smtClean="0"/>
              <a:t>PLO</a:t>
            </a:r>
          </a:p>
          <a:p>
            <a:pPr lvl="1"/>
            <a:r>
              <a:rPr lang="en-US" dirty="0" smtClean="0"/>
              <a:t>Palestine (Palestinian) Liberation Front</a:t>
            </a:r>
          </a:p>
          <a:p>
            <a:pPr lvl="1"/>
            <a:r>
              <a:rPr lang="en-US" dirty="0" smtClean="0"/>
              <a:t>Led by Yasser Arafat</a:t>
            </a:r>
          </a:p>
          <a:p>
            <a:r>
              <a:rPr lang="en-US" sz="2400" dirty="0" smtClean="0"/>
              <a:t>PA</a:t>
            </a:r>
          </a:p>
          <a:p>
            <a:pPr lvl="1"/>
            <a:r>
              <a:rPr lang="en-US" dirty="0" smtClean="0"/>
              <a:t>Palestinian Authority</a:t>
            </a:r>
          </a:p>
        </p:txBody>
      </p:sp>
      <p:pic>
        <p:nvPicPr>
          <p:cNvPr id="7" name="Picture 2" descr="C:\Users\hahecht\Desktop\palestine%20authorit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67" y="1600200"/>
            <a:ext cx="328886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ED4LFJ94\MC900024581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3657"/>
            <a:ext cx="4876800" cy="682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Peoples </a:t>
            </a:r>
          </a:p>
          <a:p>
            <a:r>
              <a:rPr lang="en-US" sz="2400" dirty="0" smtClean="0"/>
              <a:t>Israelis</a:t>
            </a:r>
          </a:p>
          <a:p>
            <a:r>
              <a:rPr lang="en-US" sz="2400" dirty="0" smtClean="0"/>
              <a:t>Palestinians</a:t>
            </a:r>
          </a:p>
          <a:p>
            <a:r>
              <a:rPr lang="en-US" sz="2400" dirty="0" smtClean="0"/>
              <a:t>PLO</a:t>
            </a:r>
          </a:p>
          <a:p>
            <a:pPr lvl="1"/>
            <a:r>
              <a:rPr lang="en-US" dirty="0" smtClean="0"/>
              <a:t>Palestine (Palestinian) Liberation Front</a:t>
            </a:r>
          </a:p>
          <a:p>
            <a:pPr lvl="1"/>
            <a:r>
              <a:rPr lang="en-US" dirty="0" smtClean="0"/>
              <a:t>Led by Yasser Arafat</a:t>
            </a:r>
          </a:p>
          <a:p>
            <a:r>
              <a:rPr lang="en-US" sz="2400" dirty="0" smtClean="0"/>
              <a:t>PA</a:t>
            </a:r>
          </a:p>
          <a:p>
            <a:pPr lvl="1"/>
            <a:r>
              <a:rPr lang="en-US" dirty="0" smtClean="0"/>
              <a:t>Palestinian Authority</a:t>
            </a:r>
          </a:p>
          <a:p>
            <a:pPr lvl="1"/>
            <a:r>
              <a:rPr lang="en-US" dirty="0" smtClean="0"/>
              <a:t>Led by Yasser Arafat</a:t>
            </a:r>
            <a:endParaRPr lang="en-US" dirty="0"/>
          </a:p>
        </p:txBody>
      </p:sp>
      <p:pic>
        <p:nvPicPr>
          <p:cNvPr id="7" name="Picture 2" descr="C:\Users\hahecht\Desktop\arafat0209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398244"/>
            <a:ext cx="3479555" cy="500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861</Words>
  <Application>Microsoft Office PowerPoint</Application>
  <PresentationFormat>On-screen Show (4:3)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Do Now:</vt:lpstr>
      <vt:lpstr>Objective: Conflict in the Middle East</vt:lpstr>
      <vt:lpstr>Conflict in the Middle East </vt:lpstr>
      <vt:lpstr>Who Is Involved?</vt:lpstr>
      <vt:lpstr>Who Is Involved?</vt:lpstr>
      <vt:lpstr>Who Is Involved?</vt:lpstr>
      <vt:lpstr>Who Is Involved?</vt:lpstr>
      <vt:lpstr>Who Is Involved?</vt:lpstr>
      <vt:lpstr>Who Is Involved?</vt:lpstr>
      <vt:lpstr>Conflict</vt:lpstr>
      <vt:lpstr>Conflict</vt:lpstr>
      <vt:lpstr>Conflict</vt:lpstr>
      <vt:lpstr>Conflict</vt:lpstr>
      <vt:lpstr>Conflict</vt:lpstr>
      <vt:lpstr>Conflict</vt:lpstr>
      <vt:lpstr>Conflict</vt:lpstr>
      <vt:lpstr>An End?</vt:lpstr>
      <vt:lpstr>An End?</vt:lpstr>
      <vt:lpstr>An End?</vt:lpstr>
      <vt:lpstr>An End?</vt:lpstr>
      <vt:lpstr>An End?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</dc:title>
  <dc:creator>Default Name</dc:creator>
  <cp:lastModifiedBy>Hana A. Hecht (hahecht)</cp:lastModifiedBy>
  <cp:revision>51</cp:revision>
  <dcterms:created xsi:type="dcterms:W3CDTF">2013-05-02T01:14:15Z</dcterms:created>
  <dcterms:modified xsi:type="dcterms:W3CDTF">2016-05-05T03:03:06Z</dcterms:modified>
</cp:coreProperties>
</file>