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60" r:id="rId4"/>
    <p:sldId id="279" r:id="rId5"/>
    <p:sldId id="280" r:id="rId6"/>
    <p:sldId id="282" r:id="rId7"/>
    <p:sldId id="283" r:id="rId8"/>
    <p:sldId id="284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336" r:id="rId21"/>
    <p:sldId id="256" r:id="rId22"/>
    <p:sldId id="257" r:id="rId23"/>
    <p:sldId id="25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48" y="5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4630-0781-4B2D-A1F7-643370569F0C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2AC7C-A9BE-4BB2-A47B-DAEC55834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403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4630-0781-4B2D-A1F7-643370569F0C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2AC7C-A9BE-4BB2-A47B-DAEC55834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220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4630-0781-4B2D-A1F7-643370569F0C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2AC7C-A9BE-4BB2-A47B-DAEC55834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610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4630-0781-4B2D-A1F7-643370569F0C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2AC7C-A9BE-4BB2-A47B-DAEC55834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384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4630-0781-4B2D-A1F7-643370569F0C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2AC7C-A9BE-4BB2-A47B-DAEC55834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744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4630-0781-4B2D-A1F7-643370569F0C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2AC7C-A9BE-4BB2-A47B-DAEC55834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595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4630-0781-4B2D-A1F7-643370569F0C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2AC7C-A9BE-4BB2-A47B-DAEC55834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887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4630-0781-4B2D-A1F7-643370569F0C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2AC7C-A9BE-4BB2-A47B-DAEC55834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426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4630-0781-4B2D-A1F7-643370569F0C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2AC7C-A9BE-4BB2-A47B-DAEC55834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392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4630-0781-4B2D-A1F7-643370569F0C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2AC7C-A9BE-4BB2-A47B-DAEC55834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658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4630-0781-4B2D-A1F7-643370569F0C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2AC7C-A9BE-4BB2-A47B-DAEC55834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301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24630-0781-4B2D-A1F7-643370569F0C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2AC7C-A9BE-4BB2-A47B-DAEC55834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358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hahecht\AppData\Local\Microsoft\Windows\Temporary Internet Files\Content.IE5\ED4LFJ94\MC900024581[1].wmf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23657"/>
            <a:ext cx="4876800" cy="6823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85800"/>
            <a:ext cx="7772400" cy="1470025"/>
          </a:xfrm>
        </p:spPr>
        <p:txBody>
          <a:bodyPr/>
          <a:lstStyle/>
          <a:p>
            <a:r>
              <a:rPr lang="en-US" dirty="0" smtClean="0"/>
              <a:t>Do Now: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981200"/>
            <a:ext cx="7924800" cy="3657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Grab today’s Agenda (</a:t>
            </a:r>
            <a:r>
              <a:rPr lang="en-US" dirty="0" smtClean="0">
                <a:solidFill>
                  <a:schemeClr val="tx1"/>
                </a:solidFill>
              </a:rPr>
              <a:t>13:2) 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What do you know about the conflict in Northern Ireland?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13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hahecht\AppData\Local\Microsoft\Windows\Temporary Internet Files\Content.IE5\ED4LFJ94\MC900024581[1].wmf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23657"/>
            <a:ext cx="4876800" cy="6823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105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Background</a:t>
            </a:r>
          </a:p>
          <a:p>
            <a:r>
              <a:rPr lang="en-US" sz="2000" dirty="0" smtClean="0"/>
              <a:t>Catholics and Protestants in Ireland never got along.</a:t>
            </a:r>
          </a:p>
          <a:p>
            <a:r>
              <a:rPr lang="en-US" sz="2000" dirty="0" smtClean="0"/>
              <a:t>1921, Britain created Irish Free State (Catholic) in Southern Ireland; Northern Ireland remained in UK.</a:t>
            </a:r>
          </a:p>
          <a:p>
            <a:r>
              <a:rPr lang="en-US" sz="2000" dirty="0" smtClean="0"/>
              <a:t>1949, Irish Free State became Republic of Ireland, completely independent; Northern Ireland remained as part of UK, although with self-rule</a:t>
            </a:r>
            <a:endParaRPr lang="en-US" sz="2000" dirty="0"/>
          </a:p>
        </p:txBody>
      </p:sp>
      <p:pic>
        <p:nvPicPr>
          <p:cNvPr id="7" name="Picture 2" descr="C:\Users\hahecht\Desktop\16446878-republic-of-ireland--map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0137" y="1958181"/>
            <a:ext cx="3514725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450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hahecht\AppData\Local\Microsoft\Windows\Temporary Internet Files\Content.IE5\ED4LFJ94\MC900024581[1].wmf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23657"/>
            <a:ext cx="4876800" cy="6823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572839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/>
              <a:t>“The Troubles”</a:t>
            </a:r>
            <a:endParaRPr lang="en-US" sz="1800" dirty="0" smtClean="0"/>
          </a:p>
          <a:p>
            <a:r>
              <a:rPr lang="en-US" sz="1800" dirty="0" smtClean="0"/>
              <a:t>Protestant government of Northern Ireland frequently discriminated against Catholics, denying them political and economic opportunity.  Created resentment, which led to protests and then violence.</a:t>
            </a:r>
          </a:p>
        </p:txBody>
      </p:sp>
      <p:pic>
        <p:nvPicPr>
          <p:cNvPr id="7" name="Picture 2" descr="C:\Users\hahecht\Desktop\Scott-Campbell-Gangs-of-NY-550x45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203684"/>
            <a:ext cx="4038600" cy="3318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350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hahecht\AppData\Local\Microsoft\Windows\Temporary Internet Files\Content.IE5\ED4LFJ94\MC900024581[1].wmf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23657"/>
            <a:ext cx="4876800" cy="6823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572839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/>
              <a:t>“The Troubles”</a:t>
            </a:r>
            <a:endParaRPr lang="en-US" sz="1800" dirty="0" smtClean="0"/>
          </a:p>
          <a:p>
            <a:r>
              <a:rPr lang="en-US" sz="1800" dirty="0" smtClean="0"/>
              <a:t>Protestant government of Northern Ireland frequently discriminated against Catholics, denying them political and economic opportunity.  Created resentment, which led to protests and then violence.</a:t>
            </a:r>
          </a:p>
          <a:p>
            <a:r>
              <a:rPr lang="en-US" sz="1800" dirty="0" smtClean="0"/>
              <a:t>The decades of violence that followed was known as “The Troubles.”</a:t>
            </a:r>
          </a:p>
        </p:txBody>
      </p:sp>
      <p:pic>
        <p:nvPicPr>
          <p:cNvPr id="7" name="Picture 2" descr="C:\Users\hahecht\Desktop\omagh-bombing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675606"/>
            <a:ext cx="4038600" cy="437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993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hahecht\AppData\Local\Microsoft\Windows\Temporary Internet Files\Content.IE5\ED4LFJ94\MC900024581[1].wmf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23657"/>
            <a:ext cx="4876800" cy="6823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572839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/>
              <a:t>“The Troubles”</a:t>
            </a:r>
            <a:endParaRPr lang="en-US" sz="1800" dirty="0" smtClean="0"/>
          </a:p>
          <a:p>
            <a:r>
              <a:rPr lang="en-US" sz="1800" dirty="0" smtClean="0"/>
              <a:t>Protestant government of Northern Ireland frequently discriminated against Catholics, denying them political and economic opportunity.  Created resentment, which led to protests and then violence.</a:t>
            </a:r>
          </a:p>
          <a:p>
            <a:r>
              <a:rPr lang="en-US" sz="1800" dirty="0" smtClean="0"/>
              <a:t>The decades of violence that followed was known as “The Troubles.”</a:t>
            </a:r>
          </a:p>
          <a:p>
            <a:r>
              <a:rPr lang="en-US" sz="1800" dirty="0" smtClean="0"/>
              <a:t>Late 1960s, with the help of the IRA, Catholic protests turned violent.</a:t>
            </a:r>
          </a:p>
        </p:txBody>
      </p:sp>
      <p:pic>
        <p:nvPicPr>
          <p:cNvPr id="7" name="Picture 2" descr="C:\Users\hahecht\Desktop\Men-hold-the-Irish-flag-i-00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651601"/>
            <a:ext cx="4038600" cy="2423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993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hahecht\AppData\Local\Microsoft\Windows\Temporary Internet Files\Content.IE5\ED4LFJ94\MC900024581[1].wmf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23657"/>
            <a:ext cx="4876800" cy="6823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572839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/>
              <a:t>“The Troubles”</a:t>
            </a:r>
            <a:endParaRPr lang="en-US" sz="1800" dirty="0" smtClean="0"/>
          </a:p>
          <a:p>
            <a:r>
              <a:rPr lang="en-US" sz="1800" dirty="0" smtClean="0"/>
              <a:t>Protestant government of Northern Ireland frequently discriminated against Catholics, denying them political and economic opportunity.  Created resentment, which led to protests and then violence.</a:t>
            </a:r>
          </a:p>
          <a:p>
            <a:r>
              <a:rPr lang="en-US" sz="1800" dirty="0" smtClean="0"/>
              <a:t>The decades of violence that followed was known as “The Troubles.”</a:t>
            </a:r>
          </a:p>
          <a:p>
            <a:r>
              <a:rPr lang="en-US" sz="1800" dirty="0" smtClean="0"/>
              <a:t>Late 1960s, with the help of the IRA, Catholic protests turned violent.</a:t>
            </a:r>
          </a:p>
          <a:p>
            <a:r>
              <a:rPr lang="en-US" sz="1800" dirty="0" smtClean="0"/>
              <a:t>Early 1970s, UK sent troops into Northern Ireland to keep the peace.  Took control of government.  </a:t>
            </a:r>
            <a:endParaRPr lang="en-US" sz="1800" dirty="0"/>
          </a:p>
        </p:txBody>
      </p:sp>
      <p:pic>
        <p:nvPicPr>
          <p:cNvPr id="7" name="Picture 2" descr="C:\Users\hahecht\Desktop\british_troops_northern_ireland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6300" y="2434431"/>
            <a:ext cx="39624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993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hahecht\AppData\Local\Microsoft\Windows\Temporary Internet Files\Content.IE5\ED4LFJ94\MC900024581[1].wmf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23657"/>
            <a:ext cx="4876800" cy="6823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572839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/>
              <a:t>“The Troubles”</a:t>
            </a:r>
            <a:endParaRPr lang="en-US" sz="1800" dirty="0" smtClean="0"/>
          </a:p>
          <a:p>
            <a:r>
              <a:rPr lang="en-US" sz="1800" dirty="0" smtClean="0"/>
              <a:t>Protestant government of Northern Ireland frequently discriminated against Catholics, denying them political and economic opportunity.  Created resentment, which led to protests and then violence.</a:t>
            </a:r>
          </a:p>
          <a:p>
            <a:r>
              <a:rPr lang="en-US" sz="1800" dirty="0" smtClean="0"/>
              <a:t>The decades of violence that followed was known as “The Troubles.”</a:t>
            </a:r>
          </a:p>
          <a:p>
            <a:r>
              <a:rPr lang="en-US" sz="1800" dirty="0" smtClean="0"/>
              <a:t>Late 1960s, with the help of the IRA, Catholic protests turned violent.</a:t>
            </a:r>
          </a:p>
          <a:p>
            <a:r>
              <a:rPr lang="en-US" sz="1800" dirty="0" smtClean="0"/>
              <a:t>Early 1970s, UK sent troops into Northern Ireland to keep the peace.  Took control of government.  Permanent troops created more resentment and more violence.</a:t>
            </a:r>
          </a:p>
        </p:txBody>
      </p:sp>
      <p:pic>
        <p:nvPicPr>
          <p:cNvPr id="7" name="Picture 2" descr="C:\Users\hahecht\Desktop\120627045422-queen-ira-6-horizontal-gallery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727325"/>
            <a:ext cx="4038600" cy="2271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993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hahecht\AppData\Local\Microsoft\Windows\Temporary Internet Files\Content.IE5\ED4LFJ94\MC900024581[1].wmf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23657"/>
            <a:ext cx="4876800" cy="6823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572839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/>
              <a:t>“The Troubles”</a:t>
            </a:r>
            <a:endParaRPr lang="en-US" sz="1800" dirty="0" smtClean="0"/>
          </a:p>
          <a:p>
            <a:r>
              <a:rPr lang="en-US" sz="1800" dirty="0" smtClean="0"/>
              <a:t>Protestant government of Northern Ireland frequently discriminated against Catholics, denying them political and economic opportunity.  Created resentment, which led to protests and then violence.</a:t>
            </a:r>
          </a:p>
          <a:p>
            <a:r>
              <a:rPr lang="en-US" sz="1800" dirty="0" smtClean="0"/>
              <a:t>The decades of violence that followed was known as “The Troubles.”</a:t>
            </a:r>
          </a:p>
          <a:p>
            <a:r>
              <a:rPr lang="en-US" sz="1800" dirty="0" smtClean="0"/>
              <a:t>Late 1960s, with the help of the IRA, Catholic protests turned violent.</a:t>
            </a:r>
          </a:p>
          <a:p>
            <a:r>
              <a:rPr lang="en-US" sz="1800" dirty="0" smtClean="0"/>
              <a:t>Early 1970s, UK sent troops into Northern Ireland to keep the peace.  Took control of government.  Permanent troops created more resentment and more violence.</a:t>
            </a:r>
          </a:p>
          <a:p>
            <a:r>
              <a:rPr lang="en-US" sz="1800" dirty="0" smtClean="0"/>
              <a:t>IRA took fighting beyond Irish borders by bombing British cities and attacking British soldiers in other parts of Europe.</a:t>
            </a:r>
            <a:endParaRPr lang="en-US" sz="1800" dirty="0"/>
          </a:p>
        </p:txBody>
      </p:sp>
      <p:pic>
        <p:nvPicPr>
          <p:cNvPr id="7" name="Picture 2" descr="C:\Users\hahecht\Desktop\16ulster_subspan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752566"/>
            <a:ext cx="4038600" cy="2221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865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hahecht\AppData\Local\Microsoft\Windows\Temporary Internet Files\Content.IE5\ED4LFJ94\MC900024581[1].wmf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23657"/>
            <a:ext cx="4876800" cy="6823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500" dirty="0" smtClean="0"/>
              <a:t>Resolution</a:t>
            </a:r>
          </a:p>
          <a:p>
            <a:r>
              <a:rPr lang="en-US" sz="2500" dirty="0" smtClean="0"/>
              <a:t>Peace agreement signed on Good Friday, 1998</a:t>
            </a:r>
          </a:p>
        </p:txBody>
      </p:sp>
      <p:pic>
        <p:nvPicPr>
          <p:cNvPr id="7" name="Picture 2" descr="C:\Users\hahecht\Desktop\497ecb3b3470a5f1ad3bb8c2fc44403b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504470"/>
            <a:ext cx="4038600" cy="2717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0518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hahecht\AppData\Local\Microsoft\Windows\Temporary Internet Files\Content.IE5\ED4LFJ94\MC900024581[1].wmf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23657"/>
            <a:ext cx="4876800" cy="6823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500" dirty="0" smtClean="0"/>
              <a:t>Resolution</a:t>
            </a:r>
          </a:p>
          <a:p>
            <a:r>
              <a:rPr lang="en-US" sz="2500" dirty="0" smtClean="0"/>
              <a:t>Peace agreement signed on Good Friday, 1998</a:t>
            </a:r>
          </a:p>
          <a:p>
            <a:r>
              <a:rPr lang="en-US" sz="2500" dirty="0" smtClean="0"/>
              <a:t>Northern Ireland to remain part of UK but to be equally ruled by Catholics and Protestants.</a:t>
            </a:r>
          </a:p>
          <a:p>
            <a:pPr marL="0" indent="0">
              <a:buNone/>
            </a:pPr>
            <a:r>
              <a:rPr lang="en-US" sz="2500" dirty="0" smtClean="0"/>
              <a:t>Current Status</a:t>
            </a:r>
          </a:p>
        </p:txBody>
      </p:sp>
      <p:pic>
        <p:nvPicPr>
          <p:cNvPr id="7" name="Picture 2" descr="C:\Users\hahecht\Desktop\map_of_ireland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346540"/>
            <a:ext cx="4038600" cy="3033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0684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hahecht\AppData\Local\Microsoft\Windows\Temporary Internet Files\Content.IE5\ED4LFJ94\MC900024581[1].wmf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23657"/>
            <a:ext cx="4876800" cy="6823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500" dirty="0" smtClean="0"/>
              <a:t>Resolution</a:t>
            </a:r>
          </a:p>
          <a:p>
            <a:r>
              <a:rPr lang="en-US" sz="2500" dirty="0" smtClean="0"/>
              <a:t>Peace agreement signed on Good Friday, 1998</a:t>
            </a:r>
          </a:p>
          <a:p>
            <a:r>
              <a:rPr lang="en-US" sz="2500" dirty="0" smtClean="0"/>
              <a:t>Northern Ireland to remain part of UK but to be equally ruled by Catholics and Protestants.</a:t>
            </a:r>
          </a:p>
          <a:p>
            <a:pPr marL="0" indent="0">
              <a:buNone/>
            </a:pPr>
            <a:r>
              <a:rPr lang="en-US" sz="2500" dirty="0" smtClean="0"/>
              <a:t>Current Status</a:t>
            </a:r>
          </a:p>
          <a:p>
            <a:r>
              <a:rPr lang="en-US" sz="2500" dirty="0" smtClean="0"/>
              <a:t>So far, so good.  While there is distrust on both sides, there is still peace.</a:t>
            </a:r>
            <a:endParaRPr lang="en-US" sz="2500" dirty="0"/>
          </a:p>
        </p:txBody>
      </p:sp>
      <p:pic>
        <p:nvPicPr>
          <p:cNvPr id="7" name="Picture 2" descr="C:\Users\hahecht\Desktop\ireland_flag_peace_symbol-5555px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843881"/>
            <a:ext cx="40386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068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hahecht\AppData\Local\Microsoft\Windows\Temporary Internet Files\Content.IE5\ED4LFJ94\MC900024581[1].wmf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23657"/>
            <a:ext cx="4876800" cy="6823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7772400" cy="1470025"/>
          </a:xfrm>
        </p:spPr>
        <p:txBody>
          <a:bodyPr/>
          <a:lstStyle/>
          <a:p>
            <a:r>
              <a:rPr lang="en-US" dirty="0" smtClean="0"/>
              <a:t>Objective:</a:t>
            </a:r>
            <a:br>
              <a:rPr lang="en-US" dirty="0" smtClean="0"/>
            </a:br>
            <a:r>
              <a:rPr lang="en-US" b="1" dirty="0" smtClean="0"/>
              <a:t>Northern Ireland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438400"/>
            <a:ext cx="8001000" cy="38100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WHII.16a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TSWDK of cultural, economic, and social conditions in developed and developing nations of the contemporary world by identifying contemporary political issues with emphasis on migrations of refugees, and other ethnic/religious conflicts and the impact of new technologies.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80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hahecht\AppData\Local\Microsoft\Windows\Temporary Internet Files\Content.IE5\ED4LFJ94\MC900024581[1].wmf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23657"/>
            <a:ext cx="4876800" cy="6823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contemporary world faces many challenges, </a:t>
            </a:r>
            <a:r>
              <a:rPr lang="en-US" dirty="0" smtClean="0"/>
              <a:t>including conflict in Northern Irelan</a:t>
            </a:r>
            <a:r>
              <a:rPr lang="en-US" dirty="0" smtClean="0"/>
              <a:t>d.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057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hahecht\AppData\Local\Microsoft\Windows\Temporary Internet Files\Content.IE5\ED4LFJ94\MC900024581[1].wmf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23657"/>
            <a:ext cx="4876800" cy="6823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56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hahecht\AppData\Local\Microsoft\Windows\Temporary Internet Files\Content.IE5\ED4LFJ94\MC900024581[1].wmf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23657"/>
            <a:ext cx="4876800" cy="6823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07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hahecht\AppData\Local\Microsoft\Windows\Temporary Internet Files\Content.IE5\ED4LFJ94\MC900024581[1].wmf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23657"/>
            <a:ext cx="4876800" cy="6823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84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hahecht\AppData\Local\Microsoft\Windows\Temporary Internet Files\Content.IE5\ED4LFJ94\MC900024581[1].wmf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23657"/>
            <a:ext cx="4876800" cy="6823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Northern Ireland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Is Involved?</a:t>
            </a:r>
          </a:p>
          <a:p>
            <a:r>
              <a:rPr lang="en-US" dirty="0" smtClean="0"/>
              <a:t>Conflict</a:t>
            </a:r>
          </a:p>
          <a:p>
            <a:r>
              <a:rPr lang="en-US" dirty="0" smtClean="0"/>
              <a:t>An End?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36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hahecht\AppData\Local\Microsoft\Windows\Temporary Internet Files\Content.IE5\ED4LFJ94\MC900024581[1].wmf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23657"/>
            <a:ext cx="4876800" cy="6823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Involved?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Countries </a:t>
            </a:r>
            <a:endParaRPr lang="en-US" dirty="0" smtClean="0"/>
          </a:p>
          <a:p>
            <a:r>
              <a:rPr lang="en-US" dirty="0" smtClean="0"/>
              <a:t>Northern Ireland</a:t>
            </a:r>
          </a:p>
          <a:p>
            <a:r>
              <a:rPr lang="en-US" dirty="0" smtClean="0"/>
              <a:t>Republic </a:t>
            </a:r>
            <a:r>
              <a:rPr lang="en-US" dirty="0" smtClean="0"/>
              <a:t>of Ireland (Southern Ireland)</a:t>
            </a:r>
          </a:p>
          <a:p>
            <a:r>
              <a:rPr lang="en-US" dirty="0" smtClean="0"/>
              <a:t>Great Britain</a:t>
            </a:r>
            <a:endParaRPr lang="en-US" dirty="0"/>
          </a:p>
        </p:txBody>
      </p:sp>
      <p:pic>
        <p:nvPicPr>
          <p:cNvPr id="6" name="Picture 2" descr="C:\Users\hahecht\Desktop\map_of_ireland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346540"/>
            <a:ext cx="4038600" cy="3033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2844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hahecht\AppData\Local\Microsoft\Windows\Temporary Internet Files\Content.IE5\ED4LFJ94\MC900024581[1].wmf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23657"/>
            <a:ext cx="4876800" cy="6823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Involved?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 smtClean="0"/>
              <a:t>Peoples</a:t>
            </a:r>
            <a:endParaRPr lang="en-US" sz="2200" dirty="0" smtClean="0"/>
          </a:p>
          <a:p>
            <a:r>
              <a:rPr lang="en-US" sz="2200" dirty="0" smtClean="0"/>
              <a:t>IRA</a:t>
            </a:r>
          </a:p>
          <a:p>
            <a:pPr lvl="1"/>
            <a:r>
              <a:rPr lang="en-US" sz="2200" dirty="0" smtClean="0"/>
              <a:t>Irish Republican Army</a:t>
            </a:r>
          </a:p>
          <a:p>
            <a:pPr lvl="1"/>
            <a:r>
              <a:rPr lang="en-US" sz="2200" dirty="0" smtClean="0"/>
              <a:t>Fighting for a united Ireland</a:t>
            </a:r>
          </a:p>
        </p:txBody>
      </p:sp>
      <p:pic>
        <p:nvPicPr>
          <p:cNvPr id="7" name="Picture 2" descr="C:\Users\hahecht\Desktop\250px-IRA_Resistance_Poster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8115" y="2286000"/>
            <a:ext cx="4706471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3062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hahecht\AppData\Local\Microsoft\Windows\Temporary Internet Files\Content.IE5\ED4LFJ94\MC900024581[1].wmf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23657"/>
            <a:ext cx="4876800" cy="6823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Involved?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 smtClean="0"/>
              <a:t>Peoples</a:t>
            </a:r>
            <a:endParaRPr lang="en-US" sz="2200" dirty="0" smtClean="0"/>
          </a:p>
          <a:p>
            <a:r>
              <a:rPr lang="en-US" sz="2200" dirty="0" smtClean="0"/>
              <a:t>IRA</a:t>
            </a:r>
          </a:p>
          <a:p>
            <a:pPr lvl="1"/>
            <a:r>
              <a:rPr lang="en-US" sz="2200" dirty="0" smtClean="0"/>
              <a:t>Irish Republican Army</a:t>
            </a:r>
          </a:p>
          <a:p>
            <a:pPr lvl="1"/>
            <a:r>
              <a:rPr lang="en-US" sz="2200" dirty="0" smtClean="0"/>
              <a:t>Fighting for a united Ireland</a:t>
            </a:r>
          </a:p>
          <a:p>
            <a:r>
              <a:rPr lang="en-US" sz="2200" dirty="0" smtClean="0"/>
              <a:t>Southern Ireland</a:t>
            </a:r>
          </a:p>
          <a:p>
            <a:pPr lvl="1"/>
            <a:r>
              <a:rPr lang="en-US" sz="2200" dirty="0" smtClean="0"/>
              <a:t>Catholic</a:t>
            </a:r>
          </a:p>
          <a:p>
            <a:pPr lvl="1"/>
            <a:r>
              <a:rPr lang="en-US" sz="2200" dirty="0" smtClean="0"/>
              <a:t>Independent from UK</a:t>
            </a:r>
          </a:p>
          <a:p>
            <a:r>
              <a:rPr lang="en-US" sz="2200" dirty="0" smtClean="0"/>
              <a:t>Northern Ireland</a:t>
            </a:r>
          </a:p>
          <a:p>
            <a:pPr lvl="1"/>
            <a:r>
              <a:rPr lang="en-US" sz="2200" dirty="0" smtClean="0"/>
              <a:t>Protestant</a:t>
            </a:r>
          </a:p>
          <a:p>
            <a:pPr lvl="1"/>
            <a:r>
              <a:rPr lang="en-US" sz="2200" dirty="0" smtClean="0"/>
              <a:t>Want to remain in UK</a:t>
            </a:r>
          </a:p>
        </p:txBody>
      </p:sp>
      <p:pic>
        <p:nvPicPr>
          <p:cNvPr id="11" name="Picture 3" descr="C:\Users\hahecht\Desktop\220px-Northern_and_Southern_Ireland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626538"/>
            <a:ext cx="3542890" cy="4621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7810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hahecht\AppData\Local\Microsoft\Windows\Temporary Internet Files\Content.IE5\ED4LFJ94\MC900024581[1].wmf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23657"/>
            <a:ext cx="4876800" cy="6823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Involved?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 smtClean="0"/>
              <a:t>Peoples</a:t>
            </a:r>
            <a:endParaRPr lang="en-US" sz="2200" dirty="0" smtClean="0"/>
          </a:p>
          <a:p>
            <a:r>
              <a:rPr lang="en-US" sz="2200" dirty="0" smtClean="0"/>
              <a:t>IRA</a:t>
            </a:r>
          </a:p>
          <a:p>
            <a:pPr lvl="1"/>
            <a:r>
              <a:rPr lang="en-US" sz="2200" dirty="0" smtClean="0"/>
              <a:t>Irish Republican Army</a:t>
            </a:r>
          </a:p>
          <a:p>
            <a:pPr lvl="1"/>
            <a:r>
              <a:rPr lang="en-US" sz="2200" dirty="0" smtClean="0"/>
              <a:t>Fighting for a united Ireland</a:t>
            </a:r>
          </a:p>
          <a:p>
            <a:r>
              <a:rPr lang="en-US" sz="2200" dirty="0" smtClean="0"/>
              <a:t>Southern Ireland</a:t>
            </a:r>
          </a:p>
          <a:p>
            <a:pPr lvl="1"/>
            <a:r>
              <a:rPr lang="en-US" sz="2200" dirty="0" smtClean="0"/>
              <a:t>Catholic</a:t>
            </a:r>
          </a:p>
          <a:p>
            <a:pPr lvl="1"/>
            <a:r>
              <a:rPr lang="en-US" sz="2200" dirty="0" smtClean="0"/>
              <a:t>Independent from UK</a:t>
            </a:r>
          </a:p>
          <a:p>
            <a:r>
              <a:rPr lang="en-US" sz="2200" dirty="0" smtClean="0"/>
              <a:t>Northern Ireland</a:t>
            </a:r>
          </a:p>
          <a:p>
            <a:pPr lvl="1"/>
            <a:r>
              <a:rPr lang="en-US" sz="2200" dirty="0" smtClean="0"/>
              <a:t>Protestant</a:t>
            </a:r>
          </a:p>
          <a:p>
            <a:pPr lvl="1"/>
            <a:r>
              <a:rPr lang="en-US" sz="2200" dirty="0" smtClean="0"/>
              <a:t>Want to remain in UK</a:t>
            </a:r>
          </a:p>
          <a:p>
            <a:r>
              <a:rPr lang="en-US" sz="2200" dirty="0" smtClean="0"/>
              <a:t>British (UK)</a:t>
            </a:r>
            <a:endParaRPr lang="en-US" sz="2200" dirty="0"/>
          </a:p>
        </p:txBody>
      </p:sp>
      <p:pic>
        <p:nvPicPr>
          <p:cNvPr id="10" name="Picture 3" descr="C:\Users\hahecht\Desktop\uk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879000"/>
            <a:ext cx="4291637" cy="421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937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hahecht\AppData\Local\Microsoft\Windows\Temporary Internet Files\Content.IE5\ED4LFJ94\MC900024581[1].wmf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23657"/>
            <a:ext cx="4876800" cy="6823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105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Background</a:t>
            </a:r>
          </a:p>
          <a:p>
            <a:r>
              <a:rPr lang="en-US" sz="2000" dirty="0" smtClean="0"/>
              <a:t>Catholics and Protestants in Ireland never got along.</a:t>
            </a:r>
          </a:p>
        </p:txBody>
      </p:sp>
      <p:pic>
        <p:nvPicPr>
          <p:cNvPr id="7" name="Picture 2" descr="C:\Users\hahecht\Desktop\faction-fighting-between-catholics-and-protestants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347639"/>
            <a:ext cx="4038600" cy="3031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1907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hahecht\AppData\Local\Microsoft\Windows\Temporary Internet Files\Content.IE5\ED4LFJ94\MC900024581[1].wmf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23657"/>
            <a:ext cx="4876800" cy="6823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105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Background</a:t>
            </a:r>
          </a:p>
          <a:p>
            <a:r>
              <a:rPr lang="en-US" sz="2000" dirty="0" smtClean="0"/>
              <a:t>Catholics and Protestants in Ireland never got along.</a:t>
            </a:r>
          </a:p>
          <a:p>
            <a:r>
              <a:rPr lang="en-US" sz="2000" dirty="0" smtClean="0"/>
              <a:t>1921, Britain created Irish Free State (Catholic) in Southern Ireland; Northern Ireland remained in UK.</a:t>
            </a:r>
          </a:p>
        </p:txBody>
      </p:sp>
      <p:pic>
        <p:nvPicPr>
          <p:cNvPr id="7" name="Picture 2" descr="C:\Users\hahecht\Desktop\NorthernIrelandIrishFreeState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043509"/>
            <a:ext cx="4327950" cy="3900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450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6802</TotalTime>
  <Words>786</Words>
  <Application>Microsoft Office PowerPoint</Application>
  <PresentationFormat>On-screen Show (4:3)</PresentationFormat>
  <Paragraphs>103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Calibri</vt:lpstr>
      <vt:lpstr>Office Theme</vt:lpstr>
      <vt:lpstr>Do Now:</vt:lpstr>
      <vt:lpstr>Objective: Northern Ireland</vt:lpstr>
      <vt:lpstr>Northern Ireland</vt:lpstr>
      <vt:lpstr>Who Is Involved?</vt:lpstr>
      <vt:lpstr>Who Is Involved?</vt:lpstr>
      <vt:lpstr>Who Is Involved?</vt:lpstr>
      <vt:lpstr>Who Is Involved?</vt:lpstr>
      <vt:lpstr>Conflict</vt:lpstr>
      <vt:lpstr>Conflict</vt:lpstr>
      <vt:lpstr>Conflict</vt:lpstr>
      <vt:lpstr>Conflict</vt:lpstr>
      <vt:lpstr>Conflict</vt:lpstr>
      <vt:lpstr>Conflict</vt:lpstr>
      <vt:lpstr>Conflict</vt:lpstr>
      <vt:lpstr>Conflict</vt:lpstr>
      <vt:lpstr>Conflict</vt:lpstr>
      <vt:lpstr>An End?</vt:lpstr>
      <vt:lpstr>An End?</vt:lpstr>
      <vt:lpstr>An End?</vt:lpstr>
      <vt:lpstr>Conclusion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Now:</dc:title>
  <dc:creator>Default Name</dc:creator>
  <cp:lastModifiedBy>Hana A. Hecht (hahecht)</cp:lastModifiedBy>
  <cp:revision>50</cp:revision>
  <dcterms:created xsi:type="dcterms:W3CDTF">2013-05-02T01:14:15Z</dcterms:created>
  <dcterms:modified xsi:type="dcterms:W3CDTF">2016-05-09T00:53:41Z</dcterms:modified>
</cp:coreProperties>
</file>