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311" r:id="rId5"/>
    <p:sldId id="312" r:id="rId6"/>
    <p:sldId id="313" r:id="rId7"/>
    <p:sldId id="337" r:id="rId8"/>
    <p:sldId id="338" r:id="rId9"/>
    <p:sldId id="315" r:id="rId10"/>
    <p:sldId id="336" r:id="rId11"/>
    <p:sldId id="256" r:id="rId12"/>
    <p:sldId id="257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8" autoAdjust="0"/>
  </p:normalViewPr>
  <p:slideViewPr>
    <p:cSldViewPr>
      <p:cViewPr varScale="1">
        <p:scale>
          <a:sx n="53" d="100"/>
          <a:sy n="53" d="100"/>
        </p:scale>
        <p:origin x="60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0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2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4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9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8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2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5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0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4630-0781-4B2D-A1F7-643370569F0C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5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9248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Grab today’s Agenda (</a:t>
            </a:r>
            <a:r>
              <a:rPr lang="en-US" dirty="0" smtClean="0">
                <a:solidFill>
                  <a:schemeClr val="tx1"/>
                </a:solidFill>
              </a:rPr>
              <a:t>13:4)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Look at the map on your Agenda.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Which countries are highlighted?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other name does this group of countries go by?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Why do you think it goes by this name?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contemporary world faces many challenges, </a:t>
            </a:r>
            <a:r>
              <a:rPr lang="en-US" dirty="0" smtClean="0"/>
              <a:t>including conflict </a:t>
            </a:r>
            <a:r>
              <a:rPr lang="en-US" smtClean="0"/>
              <a:t>in Africa.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b="1" dirty="0" smtClean="0"/>
              <a:t>Conflict in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8001000" cy="3810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WHII.16a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TSWDK of cultural, economic, and social conditions in developed and developing nations of the contemporary world by identifying contemporary political issues with emphasis on migrations of refugees, and other ethnic/religious conflicts and the impact of new technologies.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</a:p>
          <a:p>
            <a:r>
              <a:rPr lang="en-US" dirty="0" smtClean="0"/>
              <a:t>Conflict</a:t>
            </a:r>
          </a:p>
          <a:p>
            <a:r>
              <a:rPr lang="en-US" dirty="0" smtClean="0"/>
              <a:t>An End?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Countries </a:t>
            </a:r>
          </a:p>
          <a:p>
            <a:r>
              <a:rPr lang="en-US" dirty="0" smtClean="0"/>
              <a:t>Ethiopia</a:t>
            </a:r>
          </a:p>
          <a:p>
            <a:r>
              <a:rPr lang="en-US" dirty="0" smtClean="0"/>
              <a:t>Somalia</a:t>
            </a:r>
          </a:p>
          <a:p>
            <a:pPr marL="0" indent="0">
              <a:buNone/>
            </a:pPr>
            <a:r>
              <a:rPr lang="en-US" dirty="0" smtClean="0"/>
              <a:t>Peoples </a:t>
            </a:r>
          </a:p>
          <a:p>
            <a:r>
              <a:rPr lang="en-US" dirty="0" smtClean="0"/>
              <a:t>US</a:t>
            </a:r>
          </a:p>
          <a:p>
            <a:r>
              <a:rPr lang="en-US" dirty="0" smtClean="0"/>
              <a:t>USSR</a:t>
            </a:r>
          </a:p>
          <a:p>
            <a:r>
              <a:rPr lang="en-US" dirty="0" smtClean="0"/>
              <a:t>Ethiopians</a:t>
            </a:r>
          </a:p>
          <a:p>
            <a:r>
              <a:rPr lang="en-US" dirty="0" smtClean="0"/>
              <a:t>Somalis</a:t>
            </a:r>
            <a:endParaRPr lang="en-US" dirty="0"/>
          </a:p>
        </p:txBody>
      </p:sp>
      <p:pic>
        <p:nvPicPr>
          <p:cNvPr id="7" name="Picture 2" descr="C:\Users\hahecht\Desktop\Horn-Africa-Ma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50723"/>
            <a:ext cx="4038600" cy="382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97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Cold War</a:t>
            </a:r>
            <a:endParaRPr lang="en-US" sz="2000" dirty="0" smtClean="0"/>
          </a:p>
          <a:p>
            <a:r>
              <a:rPr lang="en-US" sz="2000" dirty="0" smtClean="0"/>
              <a:t>As nations in Africa gained independence, they sought support from the US and USSR, who fought each other to support these new countries.</a:t>
            </a:r>
          </a:p>
          <a:p>
            <a:r>
              <a:rPr lang="en-US" sz="2000" dirty="0" smtClean="0"/>
              <a:t>1970s, both Ethiopia and Somalia had USSR supported governments.</a:t>
            </a:r>
          </a:p>
        </p:txBody>
      </p:sp>
      <p:pic>
        <p:nvPicPr>
          <p:cNvPr id="7" name="Picture 2" descr="C:\Users\hahecht\Desktop\Horn-Africa-Ma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50723"/>
            <a:ext cx="4038600" cy="382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Cold War</a:t>
            </a:r>
            <a:endParaRPr lang="en-US" sz="2000" dirty="0" smtClean="0"/>
          </a:p>
          <a:p>
            <a:r>
              <a:rPr lang="en-US" sz="2000" dirty="0" smtClean="0"/>
              <a:t>As nations in Africa gained independence, they sought support from the US and USSR, who fought each other to support these new countries.</a:t>
            </a:r>
          </a:p>
          <a:p>
            <a:r>
              <a:rPr lang="en-US" sz="2000" dirty="0" smtClean="0"/>
              <a:t>1970s, both Ethiopia and Somalia had USSR supported governments</a:t>
            </a:r>
          </a:p>
          <a:p>
            <a:r>
              <a:rPr lang="en-US" sz="2000" dirty="0" smtClean="0"/>
              <a:t>1977, Somalia invades Ethiopia but were defeated by Cuban troops and Soviet weapons</a:t>
            </a:r>
          </a:p>
        </p:txBody>
      </p:sp>
      <p:pic>
        <p:nvPicPr>
          <p:cNvPr id="8" name="Picture 2" descr="C:\Users\hahecht\Desktop\Ethiopian_Troop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216" y="2362200"/>
            <a:ext cx="3830436" cy="312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7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98437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Drought and Famine</a:t>
            </a:r>
            <a:endParaRPr lang="en-US" sz="2400" dirty="0" smtClean="0"/>
          </a:p>
          <a:p>
            <a:r>
              <a:rPr lang="en-US" sz="2400" dirty="0"/>
              <a:t>1984, severe drought in both countries devastated them.</a:t>
            </a:r>
          </a:p>
          <a:p>
            <a:endParaRPr lang="en-US" sz="2400" dirty="0"/>
          </a:p>
        </p:txBody>
      </p:sp>
      <p:pic>
        <p:nvPicPr>
          <p:cNvPr id="6" name="Picture 2" descr="C:\Users\hahecht\Desktop\Kenya-Drough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376" y="2533328"/>
            <a:ext cx="4038600" cy="265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3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984376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Drought and Famine</a:t>
            </a:r>
            <a:endParaRPr lang="en-US" sz="2600" dirty="0" smtClean="0"/>
          </a:p>
          <a:p>
            <a:r>
              <a:rPr lang="en-US" sz="2600" dirty="0"/>
              <a:t>1984, severe drought in both countries devastated them</a:t>
            </a:r>
            <a:r>
              <a:rPr lang="en-US" sz="2600" dirty="0" smtClean="0"/>
              <a:t>.</a:t>
            </a:r>
          </a:p>
          <a:p>
            <a:r>
              <a:rPr lang="en-US" sz="2600" dirty="0"/>
              <a:t>1991, after end of Cold War, military dictatorships in both countries collapsed.  Somalia descended into civil war as different clans and rival warlords fought for power.</a:t>
            </a:r>
          </a:p>
          <a:p>
            <a:r>
              <a:rPr lang="en-US" sz="2600" dirty="0"/>
              <a:t>Fighting prevented aid from reaching drought victims in both countries.</a:t>
            </a:r>
          </a:p>
          <a:p>
            <a:r>
              <a:rPr lang="en-US" sz="2600" dirty="0"/>
              <a:t>1992, UN intervened but couldn’t stop bloodshed so withdrew in 1995.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7" name="Picture 2" descr="C:\Users\hahecht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342" y="2057400"/>
            <a:ext cx="417096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22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Resolution</a:t>
            </a:r>
            <a:endParaRPr lang="en-US" dirty="0" smtClean="0"/>
          </a:p>
          <a:p>
            <a:r>
              <a:rPr lang="en-US" dirty="0" smtClean="0"/>
              <a:t>1998, agreement reached but fighting continues.</a:t>
            </a:r>
          </a:p>
          <a:p>
            <a:pPr marL="0" indent="0">
              <a:buNone/>
            </a:pPr>
            <a:r>
              <a:rPr lang="en-US" dirty="0" smtClean="0"/>
              <a:t>Current Status</a:t>
            </a:r>
          </a:p>
          <a:p>
            <a:r>
              <a:rPr lang="en-US" dirty="0" smtClean="0"/>
              <a:t>Fighting still continues.</a:t>
            </a:r>
          </a:p>
        </p:txBody>
      </p:sp>
      <p:pic>
        <p:nvPicPr>
          <p:cNvPr id="7" name="Picture 2" descr="C:\Users\hahecht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342" y="2133600"/>
            <a:ext cx="406923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51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6786</TotalTime>
  <Words>316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Do Now:</vt:lpstr>
      <vt:lpstr>Objective: Conflict in Africa</vt:lpstr>
      <vt:lpstr>Conflict in Africa</vt:lpstr>
      <vt:lpstr>Who Is Involved?</vt:lpstr>
      <vt:lpstr>Conflict</vt:lpstr>
      <vt:lpstr>Conflict</vt:lpstr>
      <vt:lpstr>Conflict</vt:lpstr>
      <vt:lpstr>Conflict</vt:lpstr>
      <vt:lpstr>An End?</vt:lpstr>
      <vt:lpstr>Conclusion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Default Name</dc:creator>
  <cp:lastModifiedBy>Hana A. Hecht (hahecht)</cp:lastModifiedBy>
  <cp:revision>50</cp:revision>
  <dcterms:created xsi:type="dcterms:W3CDTF">2013-05-02T01:14:15Z</dcterms:created>
  <dcterms:modified xsi:type="dcterms:W3CDTF">2016-05-10T13:14:38Z</dcterms:modified>
</cp:coreProperties>
</file>