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337" r:id="rId5"/>
    <p:sldId id="338" r:id="rId6"/>
    <p:sldId id="339" r:id="rId7"/>
    <p:sldId id="340" r:id="rId8"/>
    <p:sldId id="341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42" r:id="rId27"/>
    <p:sldId id="343" r:id="rId28"/>
    <p:sldId id="336" r:id="rId29"/>
    <p:sldId id="256" r:id="rId30"/>
    <p:sldId id="257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2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4630-0781-4B2D-A1F7-643370569F0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Grab today’s Agenda (13:5)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Find the following countries on the map on your agenda: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Philippines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Burma (Myanmar)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Indonesia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Laos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Cambodia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US</a:t>
            </a:r>
            <a:endParaRPr lang="en-US" sz="1300" dirty="0"/>
          </a:p>
          <a:p>
            <a:r>
              <a:rPr lang="en-US" sz="1300" dirty="0" smtClean="0"/>
              <a:t>Philippines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controlled Philippines 1898-1946, when they declared </a:t>
            </a:r>
            <a:r>
              <a:rPr lang="en-US" sz="1300" dirty="0" smtClean="0"/>
              <a:t>independence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there was much turmoil in the 1970s between rioting Communists and Muslims fighting for self-rule.</a:t>
            </a:r>
          </a:p>
        </p:txBody>
      </p:sp>
      <p:pic>
        <p:nvPicPr>
          <p:cNvPr id="8" name="Picture 2" descr="C:\Users\hahecht\Desktop\120710_philippines_rebels_agree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961"/>
            <a:ext cx="4038600" cy="2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  <a:endParaRPr lang="en-US" sz="1300" dirty="0" smtClean="0"/>
          </a:p>
          <a:p>
            <a:r>
              <a:rPr lang="en-US" sz="1300" dirty="0" smtClean="0"/>
              <a:t>US</a:t>
            </a:r>
            <a:endParaRPr lang="en-US" sz="1300" dirty="0"/>
          </a:p>
          <a:p>
            <a:r>
              <a:rPr lang="en-US" sz="1300" dirty="0" smtClean="0"/>
              <a:t>Philippines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controlled Philippines 1898-1946, when they declared </a:t>
            </a:r>
            <a:r>
              <a:rPr lang="en-US" sz="1300" dirty="0" smtClean="0"/>
              <a:t>independence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there was much turmoil in the 1970s between rioting Communists and Muslims fighting for self-rule.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1972</a:t>
            </a:r>
            <a:r>
              <a:rPr lang="en-US" sz="1300" dirty="0" smtClean="0"/>
              <a:t>, President Ferdinand Marcos placed country under martial law and had hundreds of enemies </a:t>
            </a:r>
            <a:r>
              <a:rPr lang="en-US" sz="1300" dirty="0" smtClean="0"/>
              <a:t>arrested.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continued to support Marcos because he was anti-Communist and </a:t>
            </a:r>
            <a:r>
              <a:rPr lang="en-US" sz="1300" dirty="0" smtClean="0"/>
              <a:t>pro-West.</a:t>
            </a:r>
          </a:p>
          <a:p>
            <a:r>
              <a:rPr lang="en-US" sz="1300" dirty="0" smtClean="0"/>
              <a:t>Economy </a:t>
            </a:r>
            <a:r>
              <a:rPr lang="en-US" sz="1300" dirty="0" smtClean="0"/>
              <a:t>weakened and protests against Marco’s rule grew.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1986</a:t>
            </a:r>
            <a:r>
              <a:rPr lang="en-US" sz="1300" dirty="0" smtClean="0"/>
              <a:t>, Marcos forced out of </a:t>
            </a:r>
            <a:r>
              <a:rPr lang="en-US" sz="1300" dirty="0" smtClean="0"/>
              <a:t>country.</a:t>
            </a:r>
          </a:p>
          <a:p>
            <a:r>
              <a:rPr lang="en-US" sz="1300" dirty="0" smtClean="0"/>
              <a:t>Rulers </a:t>
            </a:r>
            <a:r>
              <a:rPr lang="en-US" sz="1300" dirty="0" smtClean="0"/>
              <a:t>after him improved and then worsened economy.</a:t>
            </a:r>
          </a:p>
        </p:txBody>
      </p:sp>
      <p:pic>
        <p:nvPicPr>
          <p:cNvPr id="8" name="Picture 2" descr="C:\Users\hahecht\Desktop\Ferdinand_Marc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50" y="1600200"/>
            <a:ext cx="32709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US</a:t>
            </a:r>
            <a:endParaRPr lang="en-US" sz="1300" dirty="0"/>
          </a:p>
          <a:p>
            <a:r>
              <a:rPr lang="en-US" sz="1300" dirty="0" smtClean="0"/>
              <a:t>Philippines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controlled Philippines 1898-1946, when they declared </a:t>
            </a:r>
            <a:r>
              <a:rPr lang="en-US" sz="1300" dirty="0" smtClean="0"/>
              <a:t>independence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there was much turmoil in the 1970s between rioting Communists and Muslims fighting for self-rule.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1972</a:t>
            </a:r>
            <a:r>
              <a:rPr lang="en-US" sz="1300" dirty="0" smtClean="0"/>
              <a:t>, President Ferdinand Marcos placed country under martial law and had hundreds of enemies </a:t>
            </a:r>
            <a:r>
              <a:rPr lang="en-US" sz="1300" dirty="0" smtClean="0"/>
              <a:t>arrested.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continued to support Marcos because he was anti-Communist and </a:t>
            </a:r>
            <a:r>
              <a:rPr lang="en-US" sz="1300" dirty="0" smtClean="0"/>
              <a:t>pro-West.</a:t>
            </a:r>
          </a:p>
          <a:p>
            <a:r>
              <a:rPr lang="en-US" sz="1300" dirty="0" smtClean="0"/>
              <a:t>Economy </a:t>
            </a:r>
            <a:r>
              <a:rPr lang="en-US" sz="1300" dirty="0" smtClean="0"/>
              <a:t>weakened and protests against Marco’s rule grew.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1986</a:t>
            </a:r>
            <a:r>
              <a:rPr lang="en-US" sz="1300" dirty="0" smtClean="0"/>
              <a:t>, Marcos forced out of </a:t>
            </a:r>
            <a:r>
              <a:rPr lang="en-US" sz="1300" dirty="0" smtClean="0"/>
              <a:t>country.</a:t>
            </a:r>
          </a:p>
          <a:p>
            <a:r>
              <a:rPr lang="en-US" sz="1300" dirty="0" smtClean="0"/>
              <a:t>Rulers </a:t>
            </a:r>
            <a:r>
              <a:rPr lang="en-US" sz="1300" dirty="0" smtClean="0"/>
              <a:t>after him improved and then worsened economy.</a:t>
            </a:r>
          </a:p>
          <a:p>
            <a:pPr marL="0" indent="0">
              <a:buNone/>
            </a:pPr>
            <a:r>
              <a:rPr lang="en-US" sz="1300" dirty="0" smtClean="0"/>
              <a:t>Current </a:t>
            </a:r>
            <a:r>
              <a:rPr lang="en-US" sz="1300" dirty="0" smtClean="0"/>
              <a:t>Status</a:t>
            </a:r>
          </a:p>
          <a:p>
            <a:r>
              <a:rPr lang="en-US" sz="1300" dirty="0" smtClean="0"/>
              <a:t>By </a:t>
            </a:r>
            <a:r>
              <a:rPr lang="en-US" sz="1300" dirty="0" smtClean="0"/>
              <a:t>2000 Philippines torn by mass protests again.</a:t>
            </a:r>
            <a:endParaRPr lang="en-US" sz="1300" dirty="0"/>
          </a:p>
        </p:txBody>
      </p:sp>
      <p:pic>
        <p:nvPicPr>
          <p:cNvPr id="8" name="Picture 2" descr="C:\Users\hahecht\Desktop\header-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543"/>
            <a:ext cx="4038600" cy="17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(Myanmar)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Who Is Involved?</a:t>
            </a:r>
          </a:p>
          <a:p>
            <a:r>
              <a:rPr lang="en-US" sz="1500" dirty="0" smtClean="0"/>
              <a:t>UK</a:t>
            </a:r>
            <a:endParaRPr lang="en-US" sz="1500" dirty="0"/>
          </a:p>
          <a:p>
            <a:r>
              <a:rPr lang="en-US" sz="1500" dirty="0" smtClean="0"/>
              <a:t>Burmese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Background</a:t>
            </a:r>
          </a:p>
          <a:p>
            <a:r>
              <a:rPr lang="en-US" sz="1500" dirty="0" smtClean="0"/>
              <a:t>Britain </a:t>
            </a:r>
            <a:r>
              <a:rPr lang="en-US" sz="1500" dirty="0" smtClean="0"/>
              <a:t>colonized Burma until 1948, when it finally gained </a:t>
            </a:r>
            <a:r>
              <a:rPr lang="en-US" sz="1500" dirty="0" smtClean="0"/>
              <a:t>independence</a:t>
            </a:r>
          </a:p>
          <a:p>
            <a:r>
              <a:rPr lang="en-US" sz="1500" dirty="0" smtClean="0"/>
              <a:t>Weak </a:t>
            </a:r>
            <a:r>
              <a:rPr lang="en-US" sz="1500" dirty="0" smtClean="0"/>
              <a:t>government led to dictatorship, which destroyed economy and agriculture.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3074"/>
            <a:ext cx="4038600" cy="2940215"/>
          </a:xfrm>
        </p:spPr>
      </p:pic>
    </p:spTree>
    <p:extLst>
      <p:ext uri="{BB962C8B-B14F-4D97-AF65-F5344CB8AC3E}">
        <p14:creationId xmlns:p14="http://schemas.microsoft.com/office/powerpoint/2010/main" val="7982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(Myanmar)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Who Is Involved?</a:t>
            </a:r>
          </a:p>
          <a:p>
            <a:r>
              <a:rPr lang="en-US" sz="1500" dirty="0" smtClean="0"/>
              <a:t>UK</a:t>
            </a:r>
            <a:endParaRPr lang="en-US" sz="1500" dirty="0"/>
          </a:p>
          <a:p>
            <a:r>
              <a:rPr lang="en-US" sz="1500" dirty="0" smtClean="0"/>
              <a:t>Burmese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Background</a:t>
            </a:r>
          </a:p>
          <a:p>
            <a:r>
              <a:rPr lang="en-US" sz="1500" dirty="0" smtClean="0"/>
              <a:t>Britain </a:t>
            </a:r>
            <a:r>
              <a:rPr lang="en-US" sz="1500" dirty="0" smtClean="0"/>
              <a:t>colonized Burma until 1948, when it finally gained </a:t>
            </a:r>
            <a:r>
              <a:rPr lang="en-US" sz="1500" dirty="0" smtClean="0"/>
              <a:t>independence</a:t>
            </a:r>
          </a:p>
          <a:p>
            <a:r>
              <a:rPr lang="en-US" sz="1500" dirty="0" smtClean="0"/>
              <a:t>Weak </a:t>
            </a:r>
            <a:r>
              <a:rPr lang="en-US" sz="1500" dirty="0" smtClean="0"/>
              <a:t>government led to dictatorship, which destroyed economy and </a:t>
            </a:r>
            <a:r>
              <a:rPr lang="en-US" sz="1500" dirty="0" smtClean="0"/>
              <a:t>agriculture.</a:t>
            </a:r>
          </a:p>
          <a:p>
            <a:r>
              <a:rPr lang="en-US" sz="1500" dirty="0" smtClean="0"/>
              <a:t>As </a:t>
            </a:r>
            <a:r>
              <a:rPr lang="en-US" sz="1500" dirty="0" smtClean="0"/>
              <a:t>dictators came and went, country renamed Myanmar to show fresh start.</a:t>
            </a:r>
          </a:p>
          <a:p>
            <a:pPr marL="0" indent="0">
              <a:buNone/>
            </a:pPr>
            <a:r>
              <a:rPr lang="en-US" sz="1500" dirty="0" smtClean="0"/>
              <a:t>Conflict</a:t>
            </a:r>
          </a:p>
          <a:p>
            <a:r>
              <a:rPr lang="en-US" sz="1500" dirty="0" smtClean="0"/>
              <a:t>1990</a:t>
            </a:r>
            <a:r>
              <a:rPr lang="en-US" sz="1500" dirty="0" smtClean="0"/>
              <a:t>, first free elections in Myanmar</a:t>
            </a:r>
          </a:p>
        </p:txBody>
      </p:sp>
      <p:pic>
        <p:nvPicPr>
          <p:cNvPr id="8" name="Picture 2" descr="C:\Users\hahecht\Desktop\Burma%20monk%20and%20pagod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9360"/>
            <a:ext cx="4038600" cy="26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(Myanmar)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Who Is Involved?</a:t>
            </a:r>
          </a:p>
          <a:p>
            <a:r>
              <a:rPr lang="en-US" sz="1500" dirty="0" smtClean="0"/>
              <a:t>UK</a:t>
            </a:r>
            <a:endParaRPr lang="en-US" sz="1500" dirty="0"/>
          </a:p>
          <a:p>
            <a:r>
              <a:rPr lang="en-US" sz="1500" dirty="0" smtClean="0"/>
              <a:t>Burmese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Background</a:t>
            </a:r>
          </a:p>
          <a:p>
            <a:r>
              <a:rPr lang="en-US" sz="1500" dirty="0" smtClean="0"/>
              <a:t>Britain </a:t>
            </a:r>
            <a:r>
              <a:rPr lang="en-US" sz="1500" dirty="0" smtClean="0"/>
              <a:t>colonized Burma until 1948, when it finally gained </a:t>
            </a:r>
            <a:r>
              <a:rPr lang="en-US" sz="1500" dirty="0" smtClean="0"/>
              <a:t>independence</a:t>
            </a:r>
          </a:p>
          <a:p>
            <a:r>
              <a:rPr lang="en-US" sz="1500" dirty="0" smtClean="0"/>
              <a:t>Weak </a:t>
            </a:r>
            <a:r>
              <a:rPr lang="en-US" sz="1500" dirty="0" smtClean="0"/>
              <a:t>government led to dictatorship, which destroyed economy and </a:t>
            </a:r>
            <a:r>
              <a:rPr lang="en-US" sz="1500" dirty="0" smtClean="0"/>
              <a:t>agriculture.</a:t>
            </a:r>
          </a:p>
          <a:p>
            <a:r>
              <a:rPr lang="en-US" sz="1500" dirty="0" smtClean="0"/>
              <a:t>As </a:t>
            </a:r>
            <a:r>
              <a:rPr lang="en-US" sz="1500" dirty="0" smtClean="0"/>
              <a:t>dictators came and went, country renamed Myanmar to show fresh start.</a:t>
            </a:r>
          </a:p>
          <a:p>
            <a:pPr marL="0" indent="0">
              <a:buNone/>
            </a:pPr>
            <a:r>
              <a:rPr lang="en-US" sz="1500" dirty="0" smtClean="0"/>
              <a:t>Conflict</a:t>
            </a:r>
          </a:p>
          <a:p>
            <a:r>
              <a:rPr lang="en-US" sz="1500" dirty="0" smtClean="0"/>
              <a:t>1990</a:t>
            </a:r>
            <a:r>
              <a:rPr lang="en-US" sz="1500" dirty="0" smtClean="0"/>
              <a:t>, first free elections in </a:t>
            </a:r>
            <a:r>
              <a:rPr lang="en-US" sz="1500" dirty="0" smtClean="0"/>
              <a:t>Myanmar</a:t>
            </a:r>
          </a:p>
          <a:p>
            <a:r>
              <a:rPr lang="en-US" sz="1500" dirty="0" smtClean="0"/>
              <a:t>Opposing </a:t>
            </a:r>
            <a:r>
              <a:rPr lang="en-US" sz="1500" dirty="0" smtClean="0"/>
              <a:t>party won but military refused to give up power so cracked down on all opposition..</a:t>
            </a:r>
          </a:p>
          <a:p>
            <a:pPr marL="0" indent="0">
              <a:buNone/>
            </a:pPr>
            <a:r>
              <a:rPr lang="en-US" sz="1500" dirty="0" smtClean="0"/>
              <a:t>Resolution - None</a:t>
            </a:r>
          </a:p>
        </p:txBody>
      </p:sp>
      <p:pic>
        <p:nvPicPr>
          <p:cNvPr id="8" name="Picture 2" descr="C:\Users\hahecht\Desktop\child-soldier-bur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7235"/>
            <a:ext cx="4038600" cy="28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(Myanmar)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Who Is Involved?</a:t>
            </a:r>
          </a:p>
          <a:p>
            <a:r>
              <a:rPr lang="en-US" sz="1500" dirty="0" smtClean="0"/>
              <a:t>UK</a:t>
            </a:r>
            <a:endParaRPr lang="en-US" sz="1500" dirty="0"/>
          </a:p>
          <a:p>
            <a:r>
              <a:rPr lang="en-US" sz="1500" dirty="0" smtClean="0"/>
              <a:t>Burmese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Background</a:t>
            </a:r>
          </a:p>
          <a:p>
            <a:r>
              <a:rPr lang="en-US" sz="1500" dirty="0" smtClean="0"/>
              <a:t>Britain </a:t>
            </a:r>
            <a:r>
              <a:rPr lang="en-US" sz="1500" dirty="0" smtClean="0"/>
              <a:t>colonized Burma until 1948, when it finally gained </a:t>
            </a:r>
            <a:r>
              <a:rPr lang="en-US" sz="1500" dirty="0" smtClean="0"/>
              <a:t>independence</a:t>
            </a:r>
          </a:p>
          <a:p>
            <a:r>
              <a:rPr lang="en-US" sz="1500" dirty="0" smtClean="0"/>
              <a:t>Weak </a:t>
            </a:r>
            <a:r>
              <a:rPr lang="en-US" sz="1500" dirty="0" smtClean="0"/>
              <a:t>government led to dictatorship, which destroyed economy and </a:t>
            </a:r>
            <a:r>
              <a:rPr lang="en-US" sz="1500" dirty="0" smtClean="0"/>
              <a:t>agriculture.</a:t>
            </a:r>
          </a:p>
          <a:p>
            <a:r>
              <a:rPr lang="en-US" sz="1500" dirty="0" smtClean="0"/>
              <a:t>As </a:t>
            </a:r>
            <a:r>
              <a:rPr lang="en-US" sz="1500" dirty="0" smtClean="0"/>
              <a:t>dictators came and went, country renamed Myanmar to show fresh start.</a:t>
            </a:r>
          </a:p>
          <a:p>
            <a:pPr marL="0" indent="0">
              <a:buNone/>
            </a:pPr>
            <a:r>
              <a:rPr lang="en-US" sz="1500" dirty="0" smtClean="0"/>
              <a:t>Conflict</a:t>
            </a:r>
          </a:p>
          <a:p>
            <a:r>
              <a:rPr lang="en-US" sz="1500" dirty="0" smtClean="0"/>
              <a:t>1990</a:t>
            </a:r>
            <a:r>
              <a:rPr lang="en-US" sz="1500" dirty="0" smtClean="0"/>
              <a:t>, first free elections in </a:t>
            </a:r>
            <a:r>
              <a:rPr lang="en-US" sz="1500" dirty="0" smtClean="0"/>
              <a:t>Myanmar</a:t>
            </a:r>
          </a:p>
          <a:p>
            <a:r>
              <a:rPr lang="en-US" sz="1500" dirty="0" smtClean="0"/>
              <a:t>Opposing </a:t>
            </a:r>
            <a:r>
              <a:rPr lang="en-US" sz="1500" dirty="0" smtClean="0"/>
              <a:t>party won but military refused to give up power so cracked down on all opposition..</a:t>
            </a:r>
          </a:p>
          <a:p>
            <a:pPr marL="0" indent="0">
              <a:buNone/>
            </a:pPr>
            <a:r>
              <a:rPr lang="en-US" sz="1500" dirty="0" smtClean="0"/>
              <a:t>Resolution - None</a:t>
            </a:r>
          </a:p>
          <a:p>
            <a:pPr marL="0" indent="0">
              <a:buNone/>
            </a:pPr>
            <a:r>
              <a:rPr lang="en-US" sz="1500" dirty="0" smtClean="0"/>
              <a:t>Current Status – Little progress in Myanmar, but unrest continues.</a:t>
            </a:r>
            <a:endParaRPr lang="en-US" sz="1500" dirty="0"/>
          </a:p>
        </p:txBody>
      </p:sp>
      <p:pic>
        <p:nvPicPr>
          <p:cNvPr id="8" name="Picture 2" descr="C:\Users\hahecht\Desktop\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40" y="2133600"/>
            <a:ext cx="4043468" cy="30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Who Is Involved?  Indonesians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Background</a:t>
            </a:r>
          </a:p>
          <a:p>
            <a:r>
              <a:rPr lang="en-US" sz="1700" dirty="0" smtClean="0"/>
              <a:t>1949</a:t>
            </a:r>
            <a:r>
              <a:rPr lang="en-US" sz="1700" dirty="0" smtClean="0"/>
              <a:t>, East Indies gains independence from Dutch and renamed Republic of </a:t>
            </a:r>
            <a:r>
              <a:rPr lang="en-US" sz="1700" dirty="0" smtClean="0"/>
              <a:t>Indonesia</a:t>
            </a:r>
          </a:p>
          <a:p>
            <a:r>
              <a:rPr lang="en-US" sz="1700" dirty="0" smtClean="0"/>
              <a:t>First </a:t>
            </a:r>
            <a:r>
              <a:rPr lang="en-US" sz="1700" dirty="0" smtClean="0"/>
              <a:t>president turns into dictator, which leads to economic problems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3074"/>
            <a:ext cx="4038600" cy="2940215"/>
          </a:xfrm>
        </p:spPr>
      </p:pic>
    </p:spTree>
    <p:extLst>
      <p:ext uri="{BB962C8B-B14F-4D97-AF65-F5344CB8AC3E}">
        <p14:creationId xmlns:p14="http://schemas.microsoft.com/office/powerpoint/2010/main" val="20145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Who Is Involved?  Indonesians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Background</a:t>
            </a:r>
          </a:p>
          <a:p>
            <a:r>
              <a:rPr lang="en-US" sz="1700" dirty="0" smtClean="0"/>
              <a:t>1949</a:t>
            </a:r>
            <a:r>
              <a:rPr lang="en-US" sz="1700" dirty="0" smtClean="0"/>
              <a:t>, East Indies gains independence from Dutch and renamed Republic of </a:t>
            </a:r>
            <a:r>
              <a:rPr lang="en-US" sz="1700" dirty="0" smtClean="0"/>
              <a:t>Indonesia</a:t>
            </a:r>
          </a:p>
          <a:p>
            <a:r>
              <a:rPr lang="en-US" sz="1700" dirty="0" smtClean="0"/>
              <a:t>First </a:t>
            </a:r>
            <a:r>
              <a:rPr lang="en-US" sz="1700" dirty="0" smtClean="0"/>
              <a:t>president turns into dictator, which leads to economic </a:t>
            </a:r>
            <a:r>
              <a:rPr lang="en-US" sz="1700" dirty="0" smtClean="0"/>
              <a:t>problems</a:t>
            </a:r>
          </a:p>
          <a:p>
            <a:r>
              <a:rPr lang="en-US" sz="1700" dirty="0" smtClean="0"/>
              <a:t>Communists </a:t>
            </a:r>
            <a:r>
              <a:rPr lang="en-US" sz="1700" dirty="0" smtClean="0"/>
              <a:t>fight for control</a:t>
            </a:r>
          </a:p>
          <a:p>
            <a:pPr marL="0" indent="0">
              <a:buNone/>
            </a:pPr>
            <a:r>
              <a:rPr lang="en-US" sz="1700" dirty="0" smtClean="0"/>
              <a:t>Conflict</a:t>
            </a:r>
          </a:p>
          <a:p>
            <a:r>
              <a:rPr lang="en-US" sz="1700" dirty="0" smtClean="0"/>
              <a:t>Indonesia </a:t>
            </a:r>
            <a:r>
              <a:rPr lang="en-US" sz="1700" dirty="0" smtClean="0"/>
              <a:t>allies with West for support and economy improves slightly.</a:t>
            </a:r>
          </a:p>
        </p:txBody>
      </p:sp>
      <p:pic>
        <p:nvPicPr>
          <p:cNvPr id="7" name="Picture 2" descr="C:\Users\hahecht\Desktop\legacies-of-viole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8495"/>
            <a:ext cx="4038600" cy="27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Who Is Involved?  Indonesians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Background</a:t>
            </a:r>
          </a:p>
          <a:p>
            <a:r>
              <a:rPr lang="en-US" sz="1700" dirty="0" smtClean="0"/>
              <a:t>1949</a:t>
            </a:r>
            <a:r>
              <a:rPr lang="en-US" sz="1700" dirty="0" smtClean="0"/>
              <a:t>, East Indies gains independence from Dutch and renamed Republic of </a:t>
            </a:r>
            <a:r>
              <a:rPr lang="en-US" sz="1700" dirty="0" smtClean="0"/>
              <a:t>Indonesia</a:t>
            </a:r>
          </a:p>
          <a:p>
            <a:r>
              <a:rPr lang="en-US" sz="1700" dirty="0" smtClean="0"/>
              <a:t>First </a:t>
            </a:r>
            <a:r>
              <a:rPr lang="en-US" sz="1700" dirty="0" smtClean="0"/>
              <a:t>president turns into dictator, which leads to economic </a:t>
            </a:r>
            <a:r>
              <a:rPr lang="en-US" sz="1700" dirty="0" smtClean="0"/>
              <a:t>problems</a:t>
            </a:r>
          </a:p>
          <a:p>
            <a:r>
              <a:rPr lang="en-US" sz="1700" dirty="0" smtClean="0"/>
              <a:t>Communists </a:t>
            </a:r>
            <a:r>
              <a:rPr lang="en-US" sz="1700" dirty="0" smtClean="0"/>
              <a:t>fight for control</a:t>
            </a:r>
          </a:p>
          <a:p>
            <a:pPr marL="0" indent="0">
              <a:buNone/>
            </a:pPr>
            <a:r>
              <a:rPr lang="en-US" sz="1700" dirty="0" smtClean="0"/>
              <a:t>Conflict</a:t>
            </a:r>
          </a:p>
          <a:p>
            <a:r>
              <a:rPr lang="en-US" sz="1700" dirty="0" smtClean="0"/>
              <a:t>Indonesia </a:t>
            </a:r>
            <a:r>
              <a:rPr lang="en-US" sz="1700" dirty="0" smtClean="0"/>
              <a:t>allies with West for support and economy improves </a:t>
            </a:r>
            <a:r>
              <a:rPr lang="en-US" sz="1700" dirty="0" smtClean="0"/>
              <a:t>slightly.</a:t>
            </a:r>
          </a:p>
          <a:p>
            <a:r>
              <a:rPr lang="en-US" sz="1700" dirty="0" smtClean="0"/>
              <a:t>Religious </a:t>
            </a:r>
            <a:r>
              <a:rPr lang="en-US" sz="1700" dirty="0" smtClean="0"/>
              <a:t>tension created by Islamic extremists</a:t>
            </a:r>
          </a:p>
          <a:p>
            <a:pPr marL="0" indent="0">
              <a:buNone/>
            </a:pPr>
            <a:r>
              <a:rPr lang="en-US" sz="1700" dirty="0" smtClean="0"/>
              <a:t>Resolution - None</a:t>
            </a:r>
          </a:p>
        </p:txBody>
      </p:sp>
      <p:pic>
        <p:nvPicPr>
          <p:cNvPr id="7" name="Picture 2" descr="C:\Users\hahecht\Desktop\_55662589_g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21" y="2971800"/>
            <a:ext cx="3522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Conflict in South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01000" cy="3810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WHII.16a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cultural, economic, and social conditions in developed and developing nations of the contemporary world by identifying contemporary political issues with emphasis on migrations of refugees, and other ethnic/religious conflicts and the impact of new technologies.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Who Is Involved? </a:t>
            </a:r>
            <a:r>
              <a:rPr lang="en-US" sz="1700" dirty="0" smtClean="0"/>
              <a:t> </a:t>
            </a:r>
            <a:r>
              <a:rPr lang="en-US" sz="1700" dirty="0" smtClean="0"/>
              <a:t>Indonesians</a:t>
            </a:r>
          </a:p>
          <a:p>
            <a:pPr marL="0" indent="0">
              <a:buNone/>
            </a:pPr>
            <a:r>
              <a:rPr lang="en-US" sz="1700" dirty="0" smtClean="0"/>
              <a:t>Background</a:t>
            </a:r>
          </a:p>
          <a:p>
            <a:r>
              <a:rPr lang="en-US" sz="1700" dirty="0" smtClean="0"/>
              <a:t>1949</a:t>
            </a:r>
            <a:r>
              <a:rPr lang="en-US" sz="1700" dirty="0" smtClean="0"/>
              <a:t>, East Indies gains independence from Dutch and renamed Republic of </a:t>
            </a:r>
            <a:r>
              <a:rPr lang="en-US" sz="1700" dirty="0" smtClean="0"/>
              <a:t>Indonesia</a:t>
            </a:r>
          </a:p>
          <a:p>
            <a:r>
              <a:rPr lang="en-US" sz="1700" dirty="0" smtClean="0"/>
              <a:t>First </a:t>
            </a:r>
            <a:r>
              <a:rPr lang="en-US" sz="1700" dirty="0" smtClean="0"/>
              <a:t>president turns into dictator, which leads to economic </a:t>
            </a:r>
            <a:r>
              <a:rPr lang="en-US" sz="1700" dirty="0" smtClean="0"/>
              <a:t>problems</a:t>
            </a:r>
          </a:p>
          <a:p>
            <a:r>
              <a:rPr lang="en-US" sz="1700" dirty="0" smtClean="0"/>
              <a:t>Communists </a:t>
            </a:r>
            <a:r>
              <a:rPr lang="en-US" sz="1700" dirty="0" smtClean="0"/>
              <a:t>fight for control</a:t>
            </a:r>
          </a:p>
          <a:p>
            <a:pPr marL="0" indent="0">
              <a:buNone/>
            </a:pPr>
            <a:r>
              <a:rPr lang="en-US" sz="1700" dirty="0" smtClean="0"/>
              <a:t>Conflict</a:t>
            </a:r>
          </a:p>
          <a:p>
            <a:r>
              <a:rPr lang="en-US" sz="1700" dirty="0" smtClean="0"/>
              <a:t>Indonesia </a:t>
            </a:r>
            <a:r>
              <a:rPr lang="en-US" sz="1700" dirty="0" smtClean="0"/>
              <a:t>allies with West for support and economy improves </a:t>
            </a:r>
            <a:r>
              <a:rPr lang="en-US" sz="1700" dirty="0" smtClean="0"/>
              <a:t>slightly.</a:t>
            </a:r>
          </a:p>
          <a:p>
            <a:r>
              <a:rPr lang="en-US" sz="1700" dirty="0" smtClean="0"/>
              <a:t>Religious </a:t>
            </a:r>
            <a:r>
              <a:rPr lang="en-US" sz="1700" dirty="0" smtClean="0"/>
              <a:t>tension created by Islamic extremists</a:t>
            </a:r>
          </a:p>
          <a:p>
            <a:pPr marL="0" indent="0">
              <a:buNone/>
            </a:pPr>
            <a:r>
              <a:rPr lang="en-US" sz="1700" dirty="0" smtClean="0"/>
              <a:t>Resolution - None</a:t>
            </a:r>
          </a:p>
          <a:p>
            <a:pPr marL="0" indent="0">
              <a:buNone/>
            </a:pPr>
            <a:r>
              <a:rPr lang="en-US" sz="1700" dirty="0" smtClean="0"/>
              <a:t>Current Status – Indonesia still threatened by terrorist bombings by Islamic extremists</a:t>
            </a:r>
            <a:endParaRPr lang="en-US" sz="1700" dirty="0"/>
          </a:p>
        </p:txBody>
      </p:sp>
      <p:pic>
        <p:nvPicPr>
          <p:cNvPr id="7" name="Picture 2" descr="C:\Users\hahecht\Desktop\indonesia_fiyah_edited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0829"/>
            <a:ext cx="4038600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  </a:t>
            </a:r>
            <a:endParaRPr lang="en-US" sz="1300" dirty="0" smtClean="0"/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(Indochina) until 1954/53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3074"/>
            <a:ext cx="4038600" cy="2940215"/>
          </a:xfrm>
        </p:spPr>
      </p:pic>
    </p:spTree>
    <p:extLst>
      <p:ext uri="{BB962C8B-B14F-4D97-AF65-F5344CB8AC3E}">
        <p14:creationId xmlns:p14="http://schemas.microsoft.com/office/powerpoint/2010/main" val="12992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(Indochina) until </a:t>
            </a:r>
            <a:r>
              <a:rPr lang="en-US" sz="1300" dirty="0" smtClean="0"/>
              <a:t>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</p:txBody>
      </p:sp>
      <p:pic>
        <p:nvPicPr>
          <p:cNvPr id="8" name="Picture 2" descr="C:\Users\hahecht\Desktop\020911reutersthai_512x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32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(Indochina) until </a:t>
            </a:r>
            <a:r>
              <a:rPr lang="en-US" sz="1300" dirty="0" smtClean="0"/>
              <a:t>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Both </a:t>
            </a:r>
            <a:r>
              <a:rPr lang="en-US" sz="1300" dirty="0" smtClean="0"/>
              <a:t>Laos and Cambodia were affected by the Vietnam War.  US bombed both countries to destroy the Viet Cong supply </a:t>
            </a:r>
            <a:r>
              <a:rPr lang="en-US" sz="1300" dirty="0" smtClean="0"/>
              <a:t>line.</a:t>
            </a:r>
          </a:p>
          <a:p>
            <a:r>
              <a:rPr lang="en-US" sz="1300" dirty="0" smtClean="0"/>
              <a:t>Made </a:t>
            </a:r>
            <a:r>
              <a:rPr lang="en-US" sz="1300" dirty="0" smtClean="0"/>
              <a:t>civil war worse.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</p:txBody>
      </p:sp>
      <p:pic>
        <p:nvPicPr>
          <p:cNvPr id="8" name="Picture 2" descr="C:\Users\hahecht\Desktop\_63943042_nvietvssvietinlaos010371_get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9567"/>
            <a:ext cx="4038600" cy="2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(Indochina) until </a:t>
            </a:r>
            <a:r>
              <a:rPr lang="en-US" sz="1300" dirty="0" smtClean="0"/>
              <a:t>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Both </a:t>
            </a:r>
            <a:r>
              <a:rPr lang="en-US" sz="1300" dirty="0" smtClean="0"/>
              <a:t>Laos and Cambodia were affected by the Vietnam War.  US bombed both countries to destroy the Viet Cong supply </a:t>
            </a:r>
            <a:r>
              <a:rPr lang="en-US" sz="1300" dirty="0" smtClean="0"/>
              <a:t>line.</a:t>
            </a:r>
          </a:p>
          <a:p>
            <a:r>
              <a:rPr lang="en-US" sz="1300" dirty="0" smtClean="0"/>
              <a:t>Made </a:t>
            </a:r>
            <a:r>
              <a:rPr lang="en-US" sz="1300" dirty="0" smtClean="0"/>
              <a:t>civil war worse.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1975</a:t>
            </a:r>
            <a:r>
              <a:rPr lang="en-US" sz="1300" dirty="0" smtClean="0"/>
              <a:t>, Communist government set up in Laos; became Lao People’s Democratic Republic</a:t>
            </a:r>
          </a:p>
        </p:txBody>
      </p:sp>
      <p:pic>
        <p:nvPicPr>
          <p:cNvPr id="8" name="Picture 2" descr="C:\Users\hahecht\Desktop\Cambodian_soldi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80" y="2459577"/>
            <a:ext cx="3749040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</a:t>
            </a:r>
            <a:r>
              <a:rPr lang="en-US" sz="1300" dirty="0" smtClean="0"/>
              <a:t>Indochina) until 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Both </a:t>
            </a:r>
            <a:r>
              <a:rPr lang="en-US" sz="1300" dirty="0" smtClean="0"/>
              <a:t>Laos and Cambodia were affected by the Vietnam War.  US bombed both countries to destroy the Viet Cong supply </a:t>
            </a:r>
            <a:r>
              <a:rPr lang="en-US" sz="1300" dirty="0" smtClean="0"/>
              <a:t>line.</a:t>
            </a:r>
          </a:p>
          <a:p>
            <a:r>
              <a:rPr lang="en-US" sz="1300" dirty="0" smtClean="0"/>
              <a:t>Made </a:t>
            </a:r>
            <a:r>
              <a:rPr lang="en-US" sz="1300" dirty="0" smtClean="0"/>
              <a:t>civil war worse.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1975</a:t>
            </a:r>
            <a:r>
              <a:rPr lang="en-US" sz="1300" dirty="0" smtClean="0"/>
              <a:t>, Communist government set up in Laos; became Lao People’s Democratic </a:t>
            </a:r>
            <a:r>
              <a:rPr lang="en-US" sz="1300" dirty="0" smtClean="0"/>
              <a:t>Republic</a:t>
            </a:r>
          </a:p>
          <a:p>
            <a:r>
              <a:rPr lang="en-US" sz="1300" dirty="0" smtClean="0"/>
              <a:t>Cambodia </a:t>
            </a:r>
            <a:r>
              <a:rPr lang="en-US" sz="1300" dirty="0" smtClean="0"/>
              <a:t>suffered through Pol Pot and the Khmer </a:t>
            </a:r>
            <a:r>
              <a:rPr lang="en-US" sz="1300" dirty="0" smtClean="0"/>
              <a:t>Rouge</a:t>
            </a:r>
            <a:endParaRPr lang="en-US" sz="1300" dirty="0" smtClean="0"/>
          </a:p>
        </p:txBody>
      </p:sp>
      <p:pic>
        <p:nvPicPr>
          <p:cNvPr id="8" name="Picture 2" descr="C:\Users\hahecht\Desktop\phnom-penh-in-1979-just-after-the-overthrow-of-the-khmer-rouge-regi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1895"/>
            <a:ext cx="4038600" cy="26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</a:t>
            </a:r>
            <a:r>
              <a:rPr lang="en-US" sz="1300" dirty="0" smtClean="0"/>
              <a:t>Indochina) until 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Both </a:t>
            </a:r>
            <a:r>
              <a:rPr lang="en-US" sz="1300" dirty="0" smtClean="0"/>
              <a:t>Laos and Cambodia were affected by the Vietnam War.  US bombed both countries to destroy the Viet Cong supply </a:t>
            </a:r>
            <a:r>
              <a:rPr lang="en-US" sz="1300" dirty="0" smtClean="0"/>
              <a:t>line.</a:t>
            </a:r>
          </a:p>
          <a:p>
            <a:r>
              <a:rPr lang="en-US" sz="1300" dirty="0" smtClean="0"/>
              <a:t>Made </a:t>
            </a:r>
            <a:r>
              <a:rPr lang="en-US" sz="1300" dirty="0" smtClean="0"/>
              <a:t>civil war worse.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1975</a:t>
            </a:r>
            <a:r>
              <a:rPr lang="en-US" sz="1300" dirty="0" smtClean="0"/>
              <a:t>, Communist government set up in Laos; became Lao People’s Democratic </a:t>
            </a:r>
            <a:r>
              <a:rPr lang="en-US" sz="1300" dirty="0" smtClean="0"/>
              <a:t>Republic</a:t>
            </a:r>
          </a:p>
          <a:p>
            <a:r>
              <a:rPr lang="en-US" sz="1300" dirty="0" smtClean="0"/>
              <a:t>Cambodia </a:t>
            </a:r>
            <a:r>
              <a:rPr lang="en-US" sz="1300" dirty="0" smtClean="0"/>
              <a:t>suffered through Pol Pot and the Khmer Rouge</a:t>
            </a:r>
          </a:p>
          <a:p>
            <a:pPr marL="0" indent="0">
              <a:buNone/>
            </a:pPr>
            <a:r>
              <a:rPr lang="en-US" sz="1300" dirty="0" smtClean="0"/>
              <a:t>Current </a:t>
            </a:r>
            <a:r>
              <a:rPr lang="en-US" sz="1300" dirty="0" smtClean="0"/>
              <a:t>Status</a:t>
            </a:r>
          </a:p>
          <a:p>
            <a:r>
              <a:rPr lang="en-US" sz="1300" dirty="0" smtClean="0"/>
              <a:t>Cambodia </a:t>
            </a:r>
            <a:r>
              <a:rPr lang="en-US" sz="1300" dirty="0" smtClean="0"/>
              <a:t>today is a constitutional </a:t>
            </a:r>
            <a:r>
              <a:rPr lang="en-US" sz="1300" dirty="0" smtClean="0"/>
              <a:t>monarchy</a:t>
            </a:r>
          </a:p>
        </p:txBody>
      </p:sp>
      <p:pic>
        <p:nvPicPr>
          <p:cNvPr id="7" name="Picture 2" descr="C:\Users\hahecht\Desktop\tracks-cambodia-anco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7314"/>
            <a:ext cx="4038600" cy="27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Laos and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France</a:t>
            </a:r>
            <a:endParaRPr lang="en-US" sz="1300" dirty="0"/>
          </a:p>
          <a:p>
            <a:r>
              <a:rPr lang="en-US" sz="1300" dirty="0" smtClean="0"/>
              <a:t>Lao People</a:t>
            </a:r>
          </a:p>
          <a:p>
            <a:r>
              <a:rPr lang="en-US" sz="1300" dirty="0" smtClean="0"/>
              <a:t>Cambodians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France </a:t>
            </a:r>
            <a:r>
              <a:rPr lang="en-US" sz="1300" dirty="0" smtClean="0"/>
              <a:t>colonized Laos and Cambodia (</a:t>
            </a:r>
            <a:r>
              <a:rPr lang="en-US" sz="1300" dirty="0" smtClean="0"/>
              <a:t>Indochina) until 1954/53</a:t>
            </a:r>
          </a:p>
          <a:p>
            <a:r>
              <a:rPr lang="en-US" sz="1300" dirty="0" smtClean="0"/>
              <a:t>But </a:t>
            </a:r>
            <a:r>
              <a:rPr lang="en-US" sz="1300" dirty="0" smtClean="0"/>
              <a:t>civil war immediately breaks out among factions over control of new government.</a:t>
            </a:r>
          </a:p>
          <a:p>
            <a:pPr marL="0" indent="0">
              <a:buNone/>
            </a:pPr>
            <a:r>
              <a:rPr lang="en-US" sz="1300" dirty="0" smtClean="0"/>
              <a:t>Conflict</a:t>
            </a:r>
          </a:p>
          <a:p>
            <a:r>
              <a:rPr lang="en-US" sz="1300" dirty="0" smtClean="0"/>
              <a:t>Both </a:t>
            </a:r>
            <a:r>
              <a:rPr lang="en-US" sz="1300" dirty="0" smtClean="0"/>
              <a:t>Laos and Cambodia were affected by the Vietnam War.  US bombed both countries to destroy the Viet Cong supply </a:t>
            </a:r>
            <a:r>
              <a:rPr lang="en-US" sz="1300" dirty="0" smtClean="0"/>
              <a:t>line.</a:t>
            </a:r>
          </a:p>
          <a:p>
            <a:r>
              <a:rPr lang="en-US" sz="1300" dirty="0" smtClean="0"/>
              <a:t>Made </a:t>
            </a:r>
            <a:r>
              <a:rPr lang="en-US" sz="1300" dirty="0" smtClean="0"/>
              <a:t>civil war worse.</a:t>
            </a:r>
          </a:p>
          <a:p>
            <a:pPr marL="0" indent="0">
              <a:buNone/>
            </a:pPr>
            <a:r>
              <a:rPr lang="en-US" sz="1300" dirty="0" smtClean="0"/>
              <a:t>Resolution</a:t>
            </a:r>
          </a:p>
          <a:p>
            <a:r>
              <a:rPr lang="en-US" sz="1300" dirty="0" smtClean="0"/>
              <a:t>1975</a:t>
            </a:r>
            <a:r>
              <a:rPr lang="en-US" sz="1300" dirty="0" smtClean="0"/>
              <a:t>, Communist government set up in Laos; became Lao People’s Democratic </a:t>
            </a:r>
            <a:r>
              <a:rPr lang="en-US" sz="1300" dirty="0" smtClean="0"/>
              <a:t>Republic</a:t>
            </a:r>
          </a:p>
          <a:p>
            <a:r>
              <a:rPr lang="en-US" sz="1300" dirty="0" smtClean="0"/>
              <a:t>Cambodia </a:t>
            </a:r>
            <a:r>
              <a:rPr lang="en-US" sz="1300" dirty="0" smtClean="0"/>
              <a:t>suffered through Pol Pot and the Khmer Rouge</a:t>
            </a:r>
          </a:p>
          <a:p>
            <a:pPr marL="0" indent="0">
              <a:buNone/>
            </a:pPr>
            <a:r>
              <a:rPr lang="en-US" sz="1300" dirty="0" smtClean="0"/>
              <a:t>Current </a:t>
            </a:r>
            <a:r>
              <a:rPr lang="en-US" sz="1300" dirty="0" smtClean="0"/>
              <a:t>Status</a:t>
            </a:r>
          </a:p>
          <a:p>
            <a:r>
              <a:rPr lang="en-US" sz="1300" dirty="0" smtClean="0"/>
              <a:t>Cambodia </a:t>
            </a:r>
            <a:r>
              <a:rPr lang="en-US" sz="1300" dirty="0" smtClean="0"/>
              <a:t>today is a constitutional </a:t>
            </a:r>
            <a:r>
              <a:rPr lang="en-US" sz="1300" dirty="0" smtClean="0"/>
              <a:t>monarchy</a:t>
            </a:r>
          </a:p>
          <a:p>
            <a:r>
              <a:rPr lang="en-US" sz="1300" dirty="0" smtClean="0"/>
              <a:t>Laos </a:t>
            </a:r>
            <a:r>
              <a:rPr lang="en-US" sz="1300" dirty="0" smtClean="0"/>
              <a:t>is still a communist state</a:t>
            </a:r>
          </a:p>
        </p:txBody>
      </p:sp>
      <p:pic>
        <p:nvPicPr>
          <p:cNvPr id="7" name="Picture 3" descr="C:\Users\hahecht\Desktop\469x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0" y="2514600"/>
            <a:ext cx="43318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contemporary world faces many challenges, </a:t>
            </a:r>
            <a:r>
              <a:rPr lang="en-US" dirty="0" smtClean="0"/>
              <a:t>which includes ethnic and religious conflicts.</a:t>
            </a:r>
          </a:p>
          <a:p>
            <a:r>
              <a:rPr lang="en-US" dirty="0" smtClean="0"/>
              <a:t>The migration of refugees and others as a result of these conflicts has become an </a:t>
            </a:r>
            <a:r>
              <a:rPr lang="en-US" smtClean="0"/>
              <a:t>international conflict.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Homework!!!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</a:p>
          <a:p>
            <a:r>
              <a:rPr lang="en-US" dirty="0" smtClean="0"/>
              <a:t>Burma (Myanmar)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Laos and Cambodia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Philippines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1600200"/>
            <a:ext cx="6216739" cy="4525963"/>
          </a:xfrm>
        </p:spPr>
      </p:pic>
    </p:spTree>
    <p:extLst>
      <p:ext uri="{BB962C8B-B14F-4D97-AF65-F5344CB8AC3E}">
        <p14:creationId xmlns:p14="http://schemas.microsoft.com/office/powerpoint/2010/main" val="357001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Burma (Myanmar)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1600200"/>
            <a:ext cx="6216739" cy="4525963"/>
          </a:xfrm>
        </p:spPr>
      </p:pic>
    </p:spTree>
    <p:extLst>
      <p:ext uri="{BB962C8B-B14F-4D97-AF65-F5344CB8AC3E}">
        <p14:creationId xmlns:p14="http://schemas.microsoft.com/office/powerpoint/2010/main" val="382879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Indonesia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1600200"/>
            <a:ext cx="6216739" cy="4525963"/>
          </a:xfrm>
        </p:spPr>
      </p:pic>
    </p:spTree>
    <p:extLst>
      <p:ext uri="{BB962C8B-B14F-4D97-AF65-F5344CB8AC3E}">
        <p14:creationId xmlns:p14="http://schemas.microsoft.com/office/powerpoint/2010/main" val="144326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Laos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1600200"/>
            <a:ext cx="6216739" cy="4525963"/>
          </a:xfrm>
        </p:spPr>
      </p:pic>
    </p:spTree>
    <p:extLst>
      <p:ext uri="{BB962C8B-B14F-4D97-AF65-F5344CB8AC3E}">
        <p14:creationId xmlns:p14="http://schemas.microsoft.com/office/powerpoint/2010/main" val="7927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Cambodia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0" y="1600200"/>
            <a:ext cx="6216739" cy="4525963"/>
          </a:xfrm>
        </p:spPr>
      </p:pic>
    </p:spTree>
    <p:extLst>
      <p:ext uri="{BB962C8B-B14F-4D97-AF65-F5344CB8AC3E}">
        <p14:creationId xmlns:p14="http://schemas.microsoft.com/office/powerpoint/2010/main" val="20353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/>
              <a:t>Who Is Involved?</a:t>
            </a:r>
          </a:p>
          <a:p>
            <a:r>
              <a:rPr lang="en-US" sz="1300" dirty="0" smtClean="0"/>
              <a:t>US</a:t>
            </a:r>
            <a:endParaRPr lang="en-US" sz="1300" dirty="0"/>
          </a:p>
          <a:p>
            <a:r>
              <a:rPr lang="en-US" sz="1300" dirty="0" smtClean="0"/>
              <a:t>Philippines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Background</a:t>
            </a:r>
          </a:p>
          <a:p>
            <a:r>
              <a:rPr lang="en-US" sz="1300" dirty="0" smtClean="0"/>
              <a:t>US </a:t>
            </a:r>
            <a:r>
              <a:rPr lang="en-US" sz="1300" dirty="0" smtClean="0"/>
              <a:t>controlled Philippines 1898-1946, when they declared independence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3074"/>
            <a:ext cx="4038600" cy="2940215"/>
          </a:xfrm>
        </p:spPr>
      </p:pic>
    </p:spTree>
    <p:extLst>
      <p:ext uri="{BB962C8B-B14F-4D97-AF65-F5344CB8AC3E}">
        <p14:creationId xmlns:p14="http://schemas.microsoft.com/office/powerpoint/2010/main" val="20131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1320</Words>
  <Application>Microsoft Office PowerPoint</Application>
  <PresentationFormat>On-screen Show (4:3)</PresentationFormat>
  <Paragraphs>235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Do Now:</vt:lpstr>
      <vt:lpstr>Objective: Conflict in South Asia</vt:lpstr>
      <vt:lpstr>World Conflicts</vt:lpstr>
      <vt:lpstr>Philippines</vt:lpstr>
      <vt:lpstr>Burma (Myanmar)</vt:lpstr>
      <vt:lpstr>Indonesia</vt:lpstr>
      <vt:lpstr>Laos</vt:lpstr>
      <vt:lpstr>Cambodia</vt:lpstr>
      <vt:lpstr>Philippines</vt:lpstr>
      <vt:lpstr>Philippines</vt:lpstr>
      <vt:lpstr>Philippines</vt:lpstr>
      <vt:lpstr>Philippines</vt:lpstr>
      <vt:lpstr>Burma (Myanmar)</vt:lpstr>
      <vt:lpstr>Burma (Myanmar)</vt:lpstr>
      <vt:lpstr>Burma (Myanmar)</vt:lpstr>
      <vt:lpstr>Burma (Myanmar)</vt:lpstr>
      <vt:lpstr>Indonesia</vt:lpstr>
      <vt:lpstr>Indonesia</vt:lpstr>
      <vt:lpstr>Indonesia</vt:lpstr>
      <vt:lpstr>Indonesia</vt:lpstr>
      <vt:lpstr>Laos and Cambodia</vt:lpstr>
      <vt:lpstr>Laos and Cambodia</vt:lpstr>
      <vt:lpstr>Laos and Cambodia</vt:lpstr>
      <vt:lpstr>Laos and Cambodia</vt:lpstr>
      <vt:lpstr>Laos and Cambodia</vt:lpstr>
      <vt:lpstr>Laos and Cambodia</vt:lpstr>
      <vt:lpstr>Laos and Cambodia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Default Name</dc:creator>
  <cp:lastModifiedBy>Hana A. Hecht (hahecht)</cp:lastModifiedBy>
  <cp:revision>55</cp:revision>
  <dcterms:created xsi:type="dcterms:W3CDTF">2013-05-02T01:14:15Z</dcterms:created>
  <dcterms:modified xsi:type="dcterms:W3CDTF">2016-05-11T01:35:48Z</dcterms:modified>
</cp:coreProperties>
</file>