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56" r:id="rId4"/>
    <p:sldId id="258" r:id="rId5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806B-25F6-48B1-BA67-DBFB0E50DDB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445-B9D1-49B5-8452-249FF71FA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4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806B-25F6-48B1-BA67-DBFB0E50DDB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445-B9D1-49B5-8452-249FF71FA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4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806B-25F6-48B1-BA67-DBFB0E50DDB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445-B9D1-49B5-8452-249FF71FA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806B-25F6-48B1-BA67-DBFB0E50DDB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445-B9D1-49B5-8452-249FF71FA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1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806B-25F6-48B1-BA67-DBFB0E50DDB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445-B9D1-49B5-8452-249FF71FA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4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806B-25F6-48B1-BA67-DBFB0E50DDB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445-B9D1-49B5-8452-249FF71FA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0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806B-25F6-48B1-BA67-DBFB0E50DDB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445-B9D1-49B5-8452-249FF71FA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9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806B-25F6-48B1-BA67-DBFB0E50DDB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445-B9D1-49B5-8452-249FF71FA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4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806B-25F6-48B1-BA67-DBFB0E50DDB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445-B9D1-49B5-8452-249FF71FA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1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806B-25F6-48B1-BA67-DBFB0E50DDB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445-B9D1-49B5-8452-249FF71FA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806B-25F6-48B1-BA67-DBFB0E50DDB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445-B9D1-49B5-8452-249FF71FA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5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1806B-25F6-48B1-BA67-DBFB0E50DDB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91445-B9D1-49B5-8452-249FF71FA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0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Please take a map from the table below. 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Then go to Weebly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</a:rPr>
              <a:t>Assignments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Unit 1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Lesson 2.  Grab “Know Your Map!”  (</a:t>
            </a:r>
            <a:r>
              <a:rPr lang="en-US" dirty="0" smtClean="0">
                <a:solidFill>
                  <a:schemeClr val="tx1"/>
                </a:solidFill>
              </a:rPr>
              <a:t>Hard </a:t>
            </a:r>
            <a:r>
              <a:rPr lang="en-US" dirty="0" smtClean="0">
                <a:solidFill>
                  <a:schemeClr val="tx1"/>
                </a:solidFill>
              </a:rPr>
              <a:t>copies are </a:t>
            </a:r>
            <a:r>
              <a:rPr lang="en-US" dirty="0" smtClean="0">
                <a:solidFill>
                  <a:schemeClr val="tx1"/>
                </a:solidFill>
              </a:rPr>
              <a:t>available.)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Locate </a:t>
            </a:r>
            <a:r>
              <a:rPr lang="en-US" dirty="0" smtClean="0">
                <a:solidFill>
                  <a:schemeClr val="tx1"/>
                </a:solidFill>
              </a:rPr>
              <a:t>and label the places on the list.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6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hahecht\Desktop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67" y="1752600"/>
            <a:ext cx="9139396" cy="459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en-US" smtClean="0"/>
              <a:t>to Consider…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Why is it important to know the world map?</a:t>
            </a:r>
          </a:p>
          <a:p>
            <a:pPr marL="0" indent="0" algn="ctr">
              <a:buNone/>
            </a:pPr>
            <a:r>
              <a:rPr lang="en-US" dirty="0" smtClean="0"/>
              <a:t>Why do you think it is important to know these places</a:t>
            </a:r>
            <a:r>
              <a:rPr lang="en-US" dirty="0" smtClean="0"/>
              <a:t>? (Especially if </a:t>
            </a:r>
            <a:r>
              <a:rPr lang="en-US" smtClean="0"/>
              <a:t>borders change!)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38B03106-6408-415E-94C1-33D907645D34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78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Do Now:</vt:lpstr>
      <vt:lpstr>PowerPoint Presentation</vt:lpstr>
      <vt:lpstr>Questions to Consider…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Hana A. Hecht (hahecht)</cp:lastModifiedBy>
  <cp:revision>8</cp:revision>
  <dcterms:created xsi:type="dcterms:W3CDTF">2012-07-22T23:23:08Z</dcterms:created>
  <dcterms:modified xsi:type="dcterms:W3CDTF">2015-09-08T17:17:04Z</dcterms:modified>
</cp:coreProperties>
</file>