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70" r:id="rId6"/>
    <p:sldId id="271" r:id="rId7"/>
    <p:sldId id="265" r:id="rId8"/>
    <p:sldId id="277" r:id="rId9"/>
    <p:sldId id="272" r:id="rId10"/>
    <p:sldId id="267" r:id="rId11"/>
    <p:sldId id="266" r:id="rId12"/>
    <p:sldId id="273" r:id="rId13"/>
    <p:sldId id="274" r:id="rId14"/>
    <p:sldId id="275" r:id="rId15"/>
    <p:sldId id="268" r:id="rId16"/>
    <p:sldId id="276" r:id="rId17"/>
    <p:sldId id="26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48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5F0DB-710D-493B-995F-6EE3BA482298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F38E-EF77-4CC9-84CD-9FC4A4C9B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89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5F0DB-710D-493B-995F-6EE3BA482298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F38E-EF77-4CC9-84CD-9FC4A4C9B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4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5F0DB-710D-493B-995F-6EE3BA482298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F38E-EF77-4CC9-84CD-9FC4A4C9B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42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5F0DB-710D-493B-995F-6EE3BA482298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F38E-EF77-4CC9-84CD-9FC4A4C9B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16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5F0DB-710D-493B-995F-6EE3BA482298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F38E-EF77-4CC9-84CD-9FC4A4C9B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23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5F0DB-710D-493B-995F-6EE3BA482298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F38E-EF77-4CC9-84CD-9FC4A4C9B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28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5F0DB-710D-493B-995F-6EE3BA482298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F38E-EF77-4CC9-84CD-9FC4A4C9B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3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5F0DB-710D-493B-995F-6EE3BA482298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F38E-EF77-4CC9-84CD-9FC4A4C9B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21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5F0DB-710D-493B-995F-6EE3BA482298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F38E-EF77-4CC9-84CD-9FC4A4C9B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75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5F0DB-710D-493B-995F-6EE3BA482298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F38E-EF77-4CC9-84CD-9FC4A4C9B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49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5F0DB-710D-493B-995F-6EE3BA482298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F38E-EF77-4CC9-84CD-9FC4A4C9B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20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5F0DB-710D-493B-995F-6EE3BA482298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DF38E-EF77-4CC9-84CD-9FC4A4C9B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99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inyurl.com/qg66ux6" TargetMode="Externa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ahecht\AppData\Local\Microsoft\Windows\Temporary Internet Files\Content.IE5\EWMMKSPU\MC900018789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9" y="381000"/>
            <a:ext cx="9041061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685800"/>
            <a:ext cx="7772400" cy="1470025"/>
          </a:xfrm>
        </p:spPr>
        <p:txBody>
          <a:bodyPr/>
          <a:lstStyle/>
          <a:p>
            <a:r>
              <a:rPr lang="en-US" dirty="0" smtClean="0"/>
              <a:t>Do Now: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981200"/>
            <a:ext cx="7010400" cy="4495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Grab Agenda 2:5.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Go to Google. 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Look up the most interesting fact about Huguenots.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Then go to </a:t>
            </a:r>
            <a:r>
              <a:rPr lang="en-US" b="1" dirty="0">
                <a:solidFill>
                  <a:schemeClr val="tx1"/>
                </a:solidFill>
                <a:hlinkClick r:id="rId3"/>
              </a:rPr>
              <a:t>http://</a:t>
            </a:r>
            <a:r>
              <a:rPr lang="en-US" b="1" dirty="0" smtClean="0">
                <a:solidFill>
                  <a:schemeClr val="tx1"/>
                </a:solidFill>
                <a:hlinkClick r:id="rId3"/>
              </a:rPr>
              <a:t>tinyurl.com/qg66ux6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(or go to the link on Weebly) and complete 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13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EWMMKSPU\MC900018789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9" y="381000"/>
            <a:ext cx="9041061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Religious Wars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600" dirty="0" smtClean="0"/>
              <a:t>Anti-Catholic Propaganda</a:t>
            </a:r>
          </a:p>
          <a:p>
            <a:r>
              <a:rPr lang="en-US" sz="2600" dirty="0" smtClean="0"/>
              <a:t>1534 – Many citizens in northern France woke one morning to find city plastered with posters denouncing the Catholic mass as “an insufferable abuse,” and other terrible things.</a:t>
            </a:r>
          </a:p>
          <a:p>
            <a:r>
              <a:rPr lang="en-US" sz="2600" dirty="0" smtClean="0"/>
              <a:t>One of these posters appeared on the king’s bedroom door.  </a:t>
            </a:r>
          </a:p>
          <a:p>
            <a:r>
              <a:rPr lang="en-US" sz="2600" dirty="0" smtClean="0"/>
              <a:t>No longer a theological debate.  It was now an attack on the fundamental social fabric.</a:t>
            </a:r>
          </a:p>
          <a:p>
            <a:r>
              <a:rPr lang="en-US" sz="2600" dirty="0" smtClean="0"/>
              <a:t>Protestants were not only heretics, but rebels and traitors.</a:t>
            </a:r>
          </a:p>
          <a:p>
            <a:endParaRPr lang="en-US" dirty="0"/>
          </a:p>
        </p:txBody>
      </p:sp>
      <p:pic>
        <p:nvPicPr>
          <p:cNvPr id="7" name="Picture 2" descr="C:\Users\hahecht\Desktop\220px-The_Papal_Belveder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0" y="2053431"/>
            <a:ext cx="27940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106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EWMMKSPU\MC900018789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9" y="381000"/>
            <a:ext cx="9041061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Religious Wars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Civil Wars</a:t>
            </a:r>
          </a:p>
          <a:p>
            <a:r>
              <a:rPr lang="en-US" sz="2400" dirty="0" smtClean="0"/>
              <a:t>Some were rounded up and burned.</a:t>
            </a:r>
          </a:p>
        </p:txBody>
      </p:sp>
      <p:pic>
        <p:nvPicPr>
          <p:cNvPr id="7" name="Picture 2" descr="C:\Users\hahecht\Desktop\299px-Expulsion_of_the_huguenot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850" y="1964531"/>
            <a:ext cx="3797300" cy="379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106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EWMMKSPU\MC900018789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9" y="381000"/>
            <a:ext cx="9041061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Religious Wars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Civil Wars</a:t>
            </a:r>
          </a:p>
          <a:p>
            <a:r>
              <a:rPr lang="en-US" sz="2400" dirty="0" smtClean="0"/>
              <a:t>Some were rounded up and burned.</a:t>
            </a:r>
          </a:p>
          <a:p>
            <a:r>
              <a:rPr lang="en-US" sz="2400" dirty="0" smtClean="0"/>
              <a:t>Sporadic suppression of Protestantism, but inconsistent.</a:t>
            </a:r>
          </a:p>
        </p:txBody>
      </p:sp>
      <p:pic>
        <p:nvPicPr>
          <p:cNvPr id="7" name="Picture 2" descr="C:\Users\hahecht\Desktop\Persecutio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341" y="1600200"/>
            <a:ext cx="3308318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25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EWMMKSPU\MC900018789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9" y="381000"/>
            <a:ext cx="9041061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Religious Wars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Civil Wars</a:t>
            </a:r>
          </a:p>
          <a:p>
            <a:r>
              <a:rPr lang="en-US" sz="2400" dirty="0" smtClean="0"/>
              <a:t>Some were rounded up and burned.</a:t>
            </a:r>
          </a:p>
          <a:p>
            <a:r>
              <a:rPr lang="en-US" sz="2400" dirty="0" smtClean="0"/>
              <a:t>Sporadic suppression of Protestantism, but inconsistent.</a:t>
            </a:r>
          </a:p>
          <a:p>
            <a:r>
              <a:rPr lang="en-US" sz="2400" dirty="0" smtClean="0"/>
              <a:t>Catholic French monarch considered Huguenots a threat to national unity.</a:t>
            </a:r>
          </a:p>
        </p:txBody>
      </p:sp>
      <p:pic>
        <p:nvPicPr>
          <p:cNvPr id="7" name="Picture 2" descr="C:\Users\hahecht\Desktop\Francois_Dubois_001-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642885"/>
            <a:ext cx="4038600" cy="2440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25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EWMMKSPU\MC900018789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9" y="381000"/>
            <a:ext cx="9041061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Religious Wars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Civil Wars</a:t>
            </a:r>
          </a:p>
          <a:p>
            <a:r>
              <a:rPr lang="en-US" sz="2400" dirty="0" smtClean="0"/>
              <a:t>Some were rounded up and burned.</a:t>
            </a:r>
          </a:p>
          <a:p>
            <a:r>
              <a:rPr lang="en-US" sz="2400" dirty="0" smtClean="0"/>
              <a:t>Sporadic suppression of Protestantism, but inconsistent.</a:t>
            </a:r>
          </a:p>
          <a:p>
            <a:r>
              <a:rPr lang="en-US" sz="2400" dirty="0" smtClean="0"/>
              <a:t>Catholic French monarch considered Huguenots a threat to national unity.</a:t>
            </a:r>
          </a:p>
          <a:p>
            <a:r>
              <a:rPr lang="en-US" sz="2400" dirty="0" smtClean="0"/>
              <a:t>1562, Huguenots had to defend themselves in a series of bloody civil wars with the Catholics.</a:t>
            </a:r>
            <a:endParaRPr lang="en-US" sz="2400" dirty="0"/>
          </a:p>
        </p:txBody>
      </p:sp>
      <p:pic>
        <p:nvPicPr>
          <p:cNvPr id="7" name="Picture 2" descr="C:\Users\hahecht\Desktop\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79789"/>
            <a:ext cx="4038600" cy="296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25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EWMMKSPU\MC900018789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9" y="381000"/>
            <a:ext cx="9041061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Religious Wars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Edict of Nantes</a:t>
            </a:r>
          </a:p>
          <a:p>
            <a:r>
              <a:rPr lang="en-US" dirty="0" smtClean="0"/>
              <a:t>1598 – King of France issued Edict of Nantes</a:t>
            </a:r>
          </a:p>
        </p:txBody>
      </p:sp>
      <p:pic>
        <p:nvPicPr>
          <p:cNvPr id="7" name="Picture 2" descr="C:\Users\hahecht\Desktop\nantes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783" y="2209800"/>
            <a:ext cx="4409989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106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EWMMKSPU\MC900018789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9" y="381000"/>
            <a:ext cx="9041061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Religious Wars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Edict of Nantes</a:t>
            </a:r>
          </a:p>
          <a:p>
            <a:r>
              <a:rPr lang="en-US" dirty="0" smtClean="0"/>
              <a:t>1598 – King of France issued Edict of Nantes</a:t>
            </a:r>
          </a:p>
          <a:p>
            <a:r>
              <a:rPr lang="en-US" dirty="0" smtClean="0"/>
              <a:t>Huguenots given freedom of worship and some political rights…</a:t>
            </a:r>
          </a:p>
          <a:p>
            <a:pPr marL="0" indent="0">
              <a:buNone/>
            </a:pPr>
            <a:r>
              <a:rPr lang="en-US" dirty="0" smtClean="0"/>
              <a:t>…for now…</a:t>
            </a:r>
            <a:endParaRPr lang="en-US" dirty="0"/>
          </a:p>
        </p:txBody>
      </p:sp>
      <p:pic>
        <p:nvPicPr>
          <p:cNvPr id="7" name="Picture 2" descr="C:\Users\hahecht\Desktop\edict%20of%20nantes%20pictur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405731"/>
            <a:ext cx="3177646" cy="476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844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hahecht\AppData\Local\Microsoft\Windows\Temporary Internet Files\Content.IE5\EWMMKSPU\MC900018789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9" y="381000"/>
            <a:ext cx="9041061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Despite the papal title of “Most Christian King,” the King of France tolerated Protestants because he valued the spirit of inquiry.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However, religious intolerance by some of the people led to a series of civil “wars” that pitted Catholics against Calvinists.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Edict of Nantes temporarily settled the issues of the civil “wars”… for now.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63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ahecht\AppData\Local\Microsoft\Windows\Temporary Internet Files\Content.IE5\EWMMKSPU\MC900018789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9" y="381000"/>
            <a:ext cx="9041061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685800"/>
            <a:ext cx="7772400" cy="1470025"/>
          </a:xfrm>
        </p:spPr>
        <p:txBody>
          <a:bodyPr/>
          <a:lstStyle/>
          <a:p>
            <a:r>
              <a:rPr lang="en-US" dirty="0" smtClean="0"/>
              <a:t>Objective:</a:t>
            </a:r>
            <a:br>
              <a:rPr lang="en-US" dirty="0" smtClean="0"/>
            </a:br>
            <a:r>
              <a:rPr lang="en-US" b="1" dirty="0" smtClean="0"/>
              <a:t>The Reformation in France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209800"/>
            <a:ext cx="7543800" cy="3429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WHII.3b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TSWDK of the Reformation in terms of its impact on Western civilization by describing the impact of religious conflicts, the Inquisition, the Catholic Reformation on society and government actions.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68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hahecht\AppData\Local\Microsoft\Windows\Temporary Internet Files\Content.IE5\EWMMKSPU\MC900018789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9" y="381000"/>
            <a:ext cx="9041061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Reformation in France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France and the Church</a:t>
            </a:r>
          </a:p>
          <a:p>
            <a:r>
              <a:rPr lang="en-US" dirty="0" smtClean="0"/>
              <a:t>Religious Wars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12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EWMMKSPU\MC900018789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9" y="381000"/>
            <a:ext cx="9041061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France and 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“Most Christian King”</a:t>
            </a:r>
          </a:p>
          <a:p>
            <a:r>
              <a:rPr lang="en-US" sz="2000" dirty="0" smtClean="0"/>
              <a:t>The French crown has always had a special relationship with the Church.</a:t>
            </a:r>
          </a:p>
          <a:p>
            <a:r>
              <a:rPr lang="en-US" sz="2000" dirty="0" smtClean="0"/>
              <a:t>No concept of the separation of Church and State in France.</a:t>
            </a:r>
          </a:p>
        </p:txBody>
      </p:sp>
      <p:pic>
        <p:nvPicPr>
          <p:cNvPr id="7" name="Picture 2" descr="C:\Users\hahecht\Desktop\RenRom0806-FrancisIofFranc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645" y="1600200"/>
            <a:ext cx="3551709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207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EWMMKSPU\MC900018789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9" y="381000"/>
            <a:ext cx="9041061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France and 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“Most Christian King”</a:t>
            </a:r>
          </a:p>
          <a:p>
            <a:r>
              <a:rPr lang="en-US" sz="2000" dirty="0" smtClean="0"/>
              <a:t>The French crown has always had a special relationship with the Church.</a:t>
            </a:r>
          </a:p>
          <a:p>
            <a:r>
              <a:rPr lang="en-US" sz="2000" dirty="0" smtClean="0"/>
              <a:t>No concept of the separation of Church and State in France.</a:t>
            </a:r>
          </a:p>
          <a:p>
            <a:r>
              <a:rPr lang="en-US" sz="2000" dirty="0" smtClean="0"/>
              <a:t>Pope granted king of France the title “Most Christian King.”</a:t>
            </a:r>
          </a:p>
        </p:txBody>
      </p:sp>
      <p:pic>
        <p:nvPicPr>
          <p:cNvPr id="7" name="Picture 2" descr="C:\Users\hahecht\Desktop\christ-the-king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599" y="1577180"/>
            <a:ext cx="3752599" cy="4595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70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EWMMKSPU\MC900018789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9" y="381000"/>
            <a:ext cx="9041061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France and 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“Most Christian King”</a:t>
            </a:r>
          </a:p>
          <a:p>
            <a:r>
              <a:rPr lang="en-US" sz="2000" dirty="0" smtClean="0"/>
              <a:t>The French crown has always had a special relationship with the Church.</a:t>
            </a:r>
          </a:p>
          <a:p>
            <a:r>
              <a:rPr lang="en-US" sz="2000" dirty="0" smtClean="0"/>
              <a:t>No concept of the separation of Church and State in France.</a:t>
            </a:r>
          </a:p>
          <a:p>
            <a:r>
              <a:rPr lang="en-US" sz="2000" dirty="0" smtClean="0"/>
              <a:t>Pope granted king of France the title “Most Christian King.”</a:t>
            </a:r>
          </a:p>
          <a:p>
            <a:r>
              <a:rPr lang="en-US" sz="2000" dirty="0" smtClean="0"/>
              <a:t>As the “Most Christian King,” the King of France promised to rid the realm of heresy.</a:t>
            </a:r>
            <a:endParaRPr lang="en-US" sz="2000" dirty="0"/>
          </a:p>
        </p:txBody>
      </p:sp>
      <p:pic>
        <p:nvPicPr>
          <p:cNvPr id="7" name="Picture 2" descr="C:\Users\hahecht\Desktop\7-11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2072481"/>
            <a:ext cx="333375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70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EWMMKSPU\MC900018789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9" y="381000"/>
            <a:ext cx="9041061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France and 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Huguenots</a:t>
            </a:r>
          </a:p>
          <a:p>
            <a:r>
              <a:rPr lang="en-US" dirty="0" smtClean="0"/>
              <a:t>Tolerance for Protestants?  </a:t>
            </a:r>
          </a:p>
        </p:txBody>
      </p:sp>
      <p:pic>
        <p:nvPicPr>
          <p:cNvPr id="7" name="Picture 2" descr="C:\Users\hahecht\Desktop\Secret_Worship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476010"/>
            <a:ext cx="4038600" cy="2774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106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EWMMKSPU\MC900018789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9" y="381000"/>
            <a:ext cx="9041061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France and 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Huguenots</a:t>
            </a:r>
          </a:p>
          <a:p>
            <a:r>
              <a:rPr lang="en-US" dirty="0" smtClean="0"/>
              <a:t>Tolerance for Protestants?  Yes.  King was religious tolerant because he appreciated the spirit of inquiry and truly valued scholarship.</a:t>
            </a:r>
          </a:p>
        </p:txBody>
      </p:sp>
      <p:pic>
        <p:nvPicPr>
          <p:cNvPr id="7" name="Picture 2" descr="C:\Users\hahecht\Desktop\Secret_Worship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476010"/>
            <a:ext cx="4038600" cy="2774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557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EWMMKSPU\MC900018789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9" y="381000"/>
            <a:ext cx="9041061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France and 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Huguenots</a:t>
            </a:r>
          </a:p>
          <a:p>
            <a:r>
              <a:rPr lang="en-US" dirty="0" smtClean="0"/>
              <a:t>Tolerance for Protestants?  Yes.  King was religiously tolerant because he appreciated the spirit of inquiry and truly valued scholarship.</a:t>
            </a:r>
          </a:p>
          <a:p>
            <a:r>
              <a:rPr lang="en-US" dirty="0" smtClean="0"/>
              <a:t>Huguenots = French Protestants (Calvinists)</a:t>
            </a:r>
            <a:endParaRPr lang="en-US" dirty="0"/>
          </a:p>
        </p:txBody>
      </p:sp>
      <p:pic>
        <p:nvPicPr>
          <p:cNvPr id="7" name="Picture 2" descr="C:\Users\hahecht\Desktop\Emigration-Of-The-Huguenots-156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439" y="2514600"/>
            <a:ext cx="4408265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281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587</Words>
  <Application>Microsoft Office PowerPoint</Application>
  <PresentationFormat>On-screen Show (4:3)</PresentationFormat>
  <Paragraphs>73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Do Now:</vt:lpstr>
      <vt:lpstr>Objective: The Reformation in France</vt:lpstr>
      <vt:lpstr>The Reformation in France</vt:lpstr>
      <vt:lpstr>France and the Church</vt:lpstr>
      <vt:lpstr>France and the Church</vt:lpstr>
      <vt:lpstr>France and the Church</vt:lpstr>
      <vt:lpstr>France and the Church</vt:lpstr>
      <vt:lpstr>France and the Church</vt:lpstr>
      <vt:lpstr>France and the Church</vt:lpstr>
      <vt:lpstr>Religious Wars</vt:lpstr>
      <vt:lpstr>Religious Wars</vt:lpstr>
      <vt:lpstr>Religious Wars</vt:lpstr>
      <vt:lpstr>Religious Wars</vt:lpstr>
      <vt:lpstr>Religious Wars</vt:lpstr>
      <vt:lpstr>Religious Wars</vt:lpstr>
      <vt:lpstr>Religious Wars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Now:</dc:title>
  <dc:creator>Default Name</dc:creator>
  <cp:lastModifiedBy>Hana A. Hecht (hahecht)</cp:lastModifiedBy>
  <cp:revision>13</cp:revision>
  <dcterms:created xsi:type="dcterms:W3CDTF">2012-09-27T01:13:59Z</dcterms:created>
  <dcterms:modified xsi:type="dcterms:W3CDTF">2015-10-08T00:30:11Z</dcterms:modified>
</cp:coreProperties>
</file>