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1" r:id="rId5"/>
    <p:sldId id="26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2" r:id="rId14"/>
    <p:sldId id="283" r:id="rId15"/>
    <p:sldId id="284" r:id="rId16"/>
    <p:sldId id="285" r:id="rId17"/>
    <p:sldId id="287" r:id="rId18"/>
    <p:sldId id="259" r:id="rId19"/>
    <p:sldId id="257" r:id="rId20"/>
    <p:sldId id="25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43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5942-FCAD-48BB-9ED4-4E2D8951BD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278E-1116-4A4F-A31A-786096A83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84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5942-FCAD-48BB-9ED4-4E2D8951BD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278E-1116-4A4F-A31A-786096A83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7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5942-FCAD-48BB-9ED4-4E2D8951BD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278E-1116-4A4F-A31A-786096A83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7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5942-FCAD-48BB-9ED4-4E2D8951BD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278E-1116-4A4F-A31A-786096A83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11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5942-FCAD-48BB-9ED4-4E2D8951BD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278E-1116-4A4F-A31A-786096A83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3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5942-FCAD-48BB-9ED4-4E2D8951BD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278E-1116-4A4F-A31A-786096A83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19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5942-FCAD-48BB-9ED4-4E2D8951BD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278E-1116-4A4F-A31A-786096A83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4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5942-FCAD-48BB-9ED4-4E2D8951BD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278E-1116-4A4F-A31A-786096A83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2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5942-FCAD-48BB-9ED4-4E2D8951BD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278E-1116-4A4F-A31A-786096A83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5942-FCAD-48BB-9ED4-4E2D8951BD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278E-1116-4A4F-A31A-786096A83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4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5942-FCAD-48BB-9ED4-4E2D8951BD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F278E-1116-4A4F-A31A-786096A83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D5942-FCAD-48BB-9ED4-4E2D8951BD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F278E-1116-4A4F-A31A-786096A83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hecht\AppData\Local\Microsoft\Windows\Temporary Internet Files\Content.IE5\VBZKUXGF\MC900230526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5600"/>
            <a:ext cx="622258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890" y="533400"/>
            <a:ext cx="7772400" cy="240549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Do Now:</a:t>
            </a:r>
            <a:br>
              <a:rPr lang="en-US" sz="3200" dirty="0" smtClean="0"/>
            </a:br>
            <a:r>
              <a:rPr lang="en-US" sz="3200" dirty="0" smtClean="0"/>
              <a:t>Grab an today’s Agenda (5:10)</a:t>
            </a:r>
            <a:br>
              <a:rPr lang="en-US" sz="3200" dirty="0" smtClean="0"/>
            </a:br>
            <a:r>
              <a:rPr lang="en-US" sz="3200" dirty="0" smtClean="0"/>
              <a:t>What is the painting about?</a:t>
            </a:r>
            <a:endParaRPr lang="en-US" sz="32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938895"/>
            <a:ext cx="62484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5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VBZKUXGF\MC900230526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5600"/>
            <a:ext cx="622258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Military</a:t>
            </a:r>
          </a:p>
          <a:p>
            <a:r>
              <a:rPr lang="en-US" sz="1600" dirty="0" smtClean="0"/>
              <a:t>Joined army at 16… moved quickly up the ranks</a:t>
            </a:r>
          </a:p>
          <a:p>
            <a:r>
              <a:rPr lang="en-US" sz="1600" dirty="0" smtClean="0"/>
              <a:t>Given first command in 1796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Austria tried to end the revolution in France because Marie Antoinette was Austrian.  So they sent troops to France.  (This ended badly for the French monarchs.)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Prussia and Spain feared the spread of these revolutionary ideas if France succeeds so they also sent troops to France.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Great Britain didn’t really fear these revolutionary ideas (although the Reign of Terror was a bit much for them).  They just wanted to get back at their enemy for helping the 13 win their independence.</a:t>
            </a:r>
          </a:p>
        </p:txBody>
      </p:sp>
      <p:pic>
        <p:nvPicPr>
          <p:cNvPr id="7" name="Picture 2" descr="C:\Users\hahecht\Desktop\G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21565"/>
            <a:ext cx="4038600" cy="308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19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VBZKUXGF\MC900230526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5600"/>
            <a:ext cx="622258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Napoleonic Wars</a:t>
            </a:r>
          </a:p>
          <a:p>
            <a:r>
              <a:rPr lang="en-US" sz="2000" dirty="0" smtClean="0"/>
              <a:t>Series of wars between Napoleon’s French Empire and a series of opposing coalitions.</a:t>
            </a:r>
          </a:p>
          <a:p>
            <a:r>
              <a:rPr lang="en-US" sz="2000" dirty="0" smtClean="0"/>
              <a:t>They were a continuation of the wars sparked by the French Revolution.</a:t>
            </a:r>
          </a:p>
          <a:p>
            <a:r>
              <a:rPr lang="en-US" sz="2000" dirty="0" smtClean="0"/>
              <a:t>French power rose quickly as Napoleon’s armies conquered much of Europe.</a:t>
            </a:r>
          </a:p>
        </p:txBody>
      </p:sp>
      <p:pic>
        <p:nvPicPr>
          <p:cNvPr id="7" name="Picture 2" descr="C:\Users\hahecht\Desktop\Franc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21565"/>
            <a:ext cx="4038600" cy="308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 rot="3877820">
            <a:off x="5667505" y="3388298"/>
            <a:ext cx="536403" cy="190500"/>
          </a:xfrm>
          <a:prstGeom prst="rightArrow">
            <a:avLst>
              <a:gd name="adj1" fmla="val 12741"/>
              <a:gd name="adj2" fmla="val 9536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8448430">
            <a:off x="6147638" y="3369896"/>
            <a:ext cx="999815" cy="190500"/>
          </a:xfrm>
          <a:prstGeom prst="rightArrow">
            <a:avLst>
              <a:gd name="adj1" fmla="val 12741"/>
              <a:gd name="adj2" fmla="val 9536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6199913" y="3819492"/>
            <a:ext cx="866736" cy="190500"/>
          </a:xfrm>
          <a:prstGeom prst="rightArrow">
            <a:avLst>
              <a:gd name="adj1" fmla="val 12741"/>
              <a:gd name="adj2" fmla="val 9536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8804234">
            <a:off x="5466528" y="4132393"/>
            <a:ext cx="536403" cy="190500"/>
          </a:xfrm>
          <a:prstGeom prst="rightArrow">
            <a:avLst>
              <a:gd name="adj1" fmla="val 12741"/>
              <a:gd name="adj2" fmla="val 9536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9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VBZKUXGF\MC900230526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5600"/>
            <a:ext cx="622258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After Revolution</a:t>
            </a:r>
          </a:p>
          <a:p>
            <a:r>
              <a:rPr lang="en-US" sz="2000" dirty="0" smtClean="0"/>
              <a:t>After successfully defeating the other European powers, he returns to France; some urged him to take power.</a:t>
            </a:r>
          </a:p>
        </p:txBody>
      </p:sp>
      <p:pic>
        <p:nvPicPr>
          <p:cNvPr id="7" name="Picture 2" descr="\\w-sch-staff-12\UserDesktops\hahecht\Desktop\Jacques-Louis_David_-_The_Emperor_Napoleon_in_His_Study_at_the_Tuileries_-_Google_Art_Projec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592" y="1600200"/>
            <a:ext cx="271381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3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VBZKUXGF\MC900230526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5600"/>
            <a:ext cx="622258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After Revolution</a:t>
            </a:r>
          </a:p>
          <a:p>
            <a:r>
              <a:rPr lang="en-US" sz="2000" dirty="0" smtClean="0"/>
              <a:t>After successfully defeating the other European powers, he returns to France; some urged him to take power.</a:t>
            </a:r>
          </a:p>
          <a:p>
            <a:r>
              <a:rPr lang="en-US" sz="2000" dirty="0" smtClean="0"/>
              <a:t>In 1799, he convinces the newly established French government (The Directory – 5 members)</a:t>
            </a:r>
            <a:endParaRPr lang="en-US" sz="2000" dirty="0"/>
          </a:p>
        </p:txBody>
      </p:sp>
      <p:pic>
        <p:nvPicPr>
          <p:cNvPr id="7" name="Picture 2" descr="\\w-sch-staff-12\UserDesktops\hahecht\Desktop\united-irish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474" y="2209800"/>
            <a:ext cx="443752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89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VBZKUXGF\MC900230526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5600"/>
            <a:ext cx="622258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After Revolution</a:t>
            </a:r>
          </a:p>
          <a:p>
            <a:r>
              <a:rPr lang="en-US" sz="2000" dirty="0" smtClean="0"/>
              <a:t>After successfully defeating the other European powers, he returns to France; some urged him to take power.</a:t>
            </a:r>
          </a:p>
          <a:p>
            <a:r>
              <a:rPr lang="en-US" sz="2000" dirty="0" smtClean="0"/>
              <a:t>In 1799, he convinces the newly established French government (The Directory – 5 members) to become a 3 man Counsel.  Napoleon becomes First Consul.</a:t>
            </a:r>
            <a:endParaRPr lang="en-US" sz="2000" dirty="0"/>
          </a:p>
        </p:txBody>
      </p:sp>
      <p:pic>
        <p:nvPicPr>
          <p:cNvPr id="7" name="Picture 2" descr="\\w-sch-staff-12\UserDesktops\hahecht\Desktop\3consul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44256"/>
            <a:ext cx="4038600" cy="383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89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VBZKUXGF\MC900230526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5600"/>
            <a:ext cx="622258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After Democracy</a:t>
            </a:r>
          </a:p>
          <a:p>
            <a:r>
              <a:rPr lang="en-US" sz="2000" dirty="0" smtClean="0"/>
              <a:t>Despite the French government being controlled by more than one person, the military was loyal to Napoleon.  He controlled the entire French military.</a:t>
            </a:r>
          </a:p>
        </p:txBody>
      </p:sp>
      <p:pic>
        <p:nvPicPr>
          <p:cNvPr id="7" name="Picture 2" descr="\\w-sch-staff-12\UserDesktops\hahecht\Desktop\Napoleon_I_of_France_by_Andrea_Appian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813" y="1600200"/>
            <a:ext cx="336537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6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VBZKUXGF\MC900230526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5600"/>
            <a:ext cx="622258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After Democracy</a:t>
            </a:r>
          </a:p>
          <a:p>
            <a:r>
              <a:rPr lang="en-US" sz="2000" dirty="0" smtClean="0"/>
              <a:t>Despite the French government being controlled by more than one person, the military was loyal to Napoleon.  He controlled the entire French military.</a:t>
            </a:r>
          </a:p>
          <a:p>
            <a:r>
              <a:rPr lang="en-US" sz="2000" dirty="0" smtClean="0"/>
              <a:t>In 1804, he assumes a dictatorship and crowns himself emperor.</a:t>
            </a:r>
            <a:endParaRPr lang="en-US" sz="2000" dirty="0"/>
          </a:p>
        </p:txBody>
      </p:sp>
      <p:pic>
        <p:nvPicPr>
          <p:cNvPr id="7" name="Picture 2" descr="\\w-sch-staff-12\UserDesktops\hahecht\Desktop\Ingres,_Napoleon_on_his_Imperial_thron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917" y="1600200"/>
            <a:ext cx="279316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97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AppData\Local\Microsoft\Windows\Temporary Internet Files\Content.IE5\VBZKUXGF\MC900230526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5600"/>
            <a:ext cx="622258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important outcomes of the French Revolution was the rise of Napoleon Bonaparte.</a:t>
            </a:r>
          </a:p>
          <a:p>
            <a:r>
              <a:rPr lang="en-US" dirty="0" smtClean="0"/>
              <a:t>Napoleon’s military success allowed him to gain control of France in 1799.  By 1805, he declares himself Emperor of France!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60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hecht\AppData\Local\Microsoft\Windows\Temporary Internet Files\Content.IE5\VBZKUXGF\MC900230526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5600"/>
            <a:ext cx="622258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4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AppData\Local\Microsoft\Windows\Temporary Internet Files\Content.IE5\VBZKUXGF\MC900230526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5600"/>
            <a:ext cx="622258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3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hecht\AppData\Local\Microsoft\Windows\Temporary Internet Files\Content.IE5\VBZKUXGF\MC900230526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5600"/>
            <a:ext cx="622258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890" y="685800"/>
            <a:ext cx="7772400" cy="1470025"/>
          </a:xfrm>
        </p:spPr>
        <p:txBody>
          <a:bodyPr/>
          <a:lstStyle/>
          <a:p>
            <a:r>
              <a:rPr lang="en-US" dirty="0" smtClean="0"/>
              <a:t>Objective:</a:t>
            </a:r>
            <a:br>
              <a:rPr lang="en-US" dirty="0" smtClean="0"/>
            </a:br>
            <a:r>
              <a:rPr lang="en-US" b="1" dirty="0" smtClean="0"/>
              <a:t>The Rise of Napoleon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35052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WHII.6e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TSWDK of scientific, political, economic, and religious changes during the 16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, 17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, and 18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centuries by describing the French Revolution.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VBZKUXGF\MC900230526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5600"/>
            <a:ext cx="622258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2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hecht\AppData\Local\Microsoft\Windows\Temporary Internet Files\Content.IE5\VBZKUXGF\MC900230526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5600"/>
            <a:ext cx="622258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Napoleon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Military Life</a:t>
            </a:r>
          </a:p>
          <a:p>
            <a:r>
              <a:rPr lang="en-US" dirty="0" smtClean="0"/>
              <a:t>Political Life</a:t>
            </a:r>
          </a:p>
          <a:p>
            <a:r>
              <a:rPr lang="en-US" dirty="0" smtClean="0"/>
              <a:t>French Revolution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42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VBZKUXGF\MC900230526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5600"/>
            <a:ext cx="622258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Early Life</a:t>
            </a:r>
          </a:p>
          <a:p>
            <a:r>
              <a:rPr lang="en-US" sz="2400" dirty="0" smtClean="0"/>
              <a:t>Born 1769</a:t>
            </a:r>
          </a:p>
          <a:p>
            <a:r>
              <a:rPr lang="en-US" sz="2400" dirty="0" smtClean="0"/>
              <a:t>Studied military history</a:t>
            </a:r>
            <a:endParaRPr lang="en-US" sz="2400" dirty="0"/>
          </a:p>
        </p:txBody>
      </p:sp>
      <p:pic>
        <p:nvPicPr>
          <p:cNvPr id="7" name="Picture 2" descr="C:\Users\hahecht\Desktop\napole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850231"/>
            <a:ext cx="3657600" cy="402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69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VBZKUXGF\MC900230526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5600"/>
            <a:ext cx="622258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Military</a:t>
            </a:r>
          </a:p>
          <a:p>
            <a:r>
              <a:rPr lang="en-US" sz="1600" dirty="0" smtClean="0"/>
              <a:t>Joined army at 16… moved quickly up the ranks</a:t>
            </a:r>
          </a:p>
        </p:txBody>
      </p:sp>
      <p:pic>
        <p:nvPicPr>
          <p:cNvPr id="8" name="Picture 2" descr="C:\Users\hahecht\Desktop\napoleon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08823"/>
            <a:ext cx="4038600" cy="270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42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VBZKUXGF\MC900230526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5600"/>
            <a:ext cx="622258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Military</a:t>
            </a:r>
          </a:p>
          <a:p>
            <a:r>
              <a:rPr lang="en-US" sz="1600" dirty="0" smtClean="0"/>
              <a:t>Joined army at 16… moved quickly up the ranks</a:t>
            </a:r>
          </a:p>
          <a:p>
            <a:r>
              <a:rPr lang="en-US" sz="1600" dirty="0" smtClean="0"/>
              <a:t>Given first command in 1796</a:t>
            </a:r>
          </a:p>
        </p:txBody>
      </p:sp>
      <p:pic>
        <p:nvPicPr>
          <p:cNvPr id="7" name="Picture 2" descr="C:\Users\hahecht\Desktop\e95e78f9f18a074f182ff3b7d66e5219_1M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21565"/>
            <a:ext cx="4038600" cy="308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19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VBZKUXGF\MC900230526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5600"/>
            <a:ext cx="622258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Military</a:t>
            </a:r>
          </a:p>
          <a:p>
            <a:r>
              <a:rPr lang="en-US" sz="1600" dirty="0" smtClean="0"/>
              <a:t>Joined army at 16… moved quickly up the ranks</a:t>
            </a:r>
          </a:p>
          <a:p>
            <a:r>
              <a:rPr lang="en-US" sz="1600" dirty="0" smtClean="0"/>
              <a:t>Given first command in 1796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Austria tried to end the revolution in France because Marie Antoinette was Austrian.  So they sent troops to France.  (This ended badly for the French monarchs.)</a:t>
            </a:r>
          </a:p>
        </p:txBody>
      </p:sp>
      <p:pic>
        <p:nvPicPr>
          <p:cNvPr id="7" name="Picture 2" descr="C:\Users\hahecht\Desktop\Austr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21565"/>
            <a:ext cx="4038600" cy="308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19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VBZKUXGF\MC900230526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5600"/>
            <a:ext cx="622258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Military</a:t>
            </a:r>
          </a:p>
          <a:p>
            <a:r>
              <a:rPr lang="en-US" sz="1600" dirty="0" smtClean="0"/>
              <a:t>Joined army at 16… moved quickly up the ranks</a:t>
            </a:r>
          </a:p>
          <a:p>
            <a:r>
              <a:rPr lang="en-US" sz="1600" dirty="0" smtClean="0"/>
              <a:t>Given first command in 1796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Austria tried to end the revolution in France because Marie Antoinette was Austrian.  So they sent troops to France.  (This ended badly for the French monarchs.)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Prussia</a:t>
            </a:r>
          </a:p>
        </p:txBody>
      </p:sp>
      <p:pic>
        <p:nvPicPr>
          <p:cNvPr id="7" name="Picture 2" descr="C:\Users\hahecht\Desktop\Pruss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21565"/>
            <a:ext cx="4038600" cy="308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19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ahecht\AppData\Local\Microsoft\Windows\Temporary Internet Files\Content.IE5\VBZKUXGF\MC900230526[1]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5600"/>
            <a:ext cx="622258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/>
              <a:t>Military</a:t>
            </a:r>
          </a:p>
          <a:p>
            <a:r>
              <a:rPr lang="en-US" sz="1600" dirty="0" smtClean="0"/>
              <a:t>Joined army at 16… moved quickly up the ranks</a:t>
            </a:r>
          </a:p>
          <a:p>
            <a:r>
              <a:rPr lang="en-US" sz="1600" dirty="0" smtClean="0"/>
              <a:t>Given first command in 1796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Austria tried to end the revolution in France because Marie Antoinette was Austrian.  So they sent troops to France.  (This ended badly for the French monarchs.)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Prussia and Spain feared the spread of these revolutionary ideas if France succeeds so they also sent troops to France.</a:t>
            </a:r>
          </a:p>
        </p:txBody>
      </p:sp>
      <p:pic>
        <p:nvPicPr>
          <p:cNvPr id="7" name="Picture 2" descr="C:\Users\hahecht\Desktop\Spai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21565"/>
            <a:ext cx="4038600" cy="308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19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2590</TotalTime>
  <Words>629</Words>
  <Application>Microsoft Office PowerPoint</Application>
  <PresentationFormat>On-screen Show (4:3)</PresentationFormat>
  <Paragraphs>69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Courier New</vt:lpstr>
      <vt:lpstr>Office Theme</vt:lpstr>
      <vt:lpstr>Do Now: Grab an today’s Agenda (5:10) What is the painting about?</vt:lpstr>
      <vt:lpstr>Objective: The Rise of Napoleon</vt:lpstr>
      <vt:lpstr>The Rise of Napoleon</vt:lpstr>
      <vt:lpstr>Military Life</vt:lpstr>
      <vt:lpstr>Military Life</vt:lpstr>
      <vt:lpstr>Military Life</vt:lpstr>
      <vt:lpstr>Military Life</vt:lpstr>
      <vt:lpstr>Military Life</vt:lpstr>
      <vt:lpstr>Military Life</vt:lpstr>
      <vt:lpstr>Military Life</vt:lpstr>
      <vt:lpstr>Military Life</vt:lpstr>
      <vt:lpstr>Political Life</vt:lpstr>
      <vt:lpstr>Political Life</vt:lpstr>
      <vt:lpstr>Political Life</vt:lpstr>
      <vt:lpstr>Political Life</vt:lpstr>
      <vt:lpstr>Political Life</vt:lpstr>
      <vt:lpstr>Conclusion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 Study the painting below.  What do you think is going on in this painting?  Find at least five things that prove your theory.</dc:title>
  <dc:creator>Default Name</dc:creator>
  <cp:lastModifiedBy>Hana A. Hecht (hahecht)</cp:lastModifiedBy>
  <cp:revision>20</cp:revision>
  <dcterms:created xsi:type="dcterms:W3CDTF">2012-12-11T18:10:47Z</dcterms:created>
  <dcterms:modified xsi:type="dcterms:W3CDTF">2015-12-10T14:33:31Z</dcterms:modified>
</cp:coreProperties>
</file>