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6" r:id="rId5"/>
    <p:sldId id="267" r:id="rId6"/>
    <p:sldId id="268" r:id="rId7"/>
    <p:sldId id="274" r:id="rId8"/>
    <p:sldId id="269" r:id="rId9"/>
    <p:sldId id="270" r:id="rId10"/>
    <p:sldId id="271" r:id="rId11"/>
    <p:sldId id="275" r:id="rId12"/>
    <p:sldId id="273" r:id="rId13"/>
    <p:sldId id="259" r:id="rId14"/>
    <p:sldId id="257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48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8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76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7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1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31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1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4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2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45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D5942-FCAD-48BB-9ED4-4E2D8951BDB6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278E-1116-4A4F-A31A-786096A83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7qoAJa9ePR0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890" y="1752600"/>
            <a:ext cx="7772400" cy="240549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 Now:</a:t>
            </a:r>
            <a:br>
              <a:rPr lang="en-US" sz="3200" dirty="0" smtClean="0"/>
            </a:br>
            <a:r>
              <a:rPr lang="en-US" sz="3200" dirty="0" smtClean="0"/>
              <a:t>Grab today’s Agenda (6:1).</a:t>
            </a:r>
            <a:br>
              <a:rPr lang="en-US" sz="3200" dirty="0" smtClean="0"/>
            </a:br>
            <a:r>
              <a:rPr lang="en-US" sz="3200" dirty="0" smtClean="0"/>
              <a:t>What do you know about Napoleon?  Make a list of at least 5 things.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235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Conquering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722776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The End</a:t>
            </a:r>
          </a:p>
          <a:p>
            <a:r>
              <a:rPr lang="en-US" sz="2000" dirty="0" smtClean="0"/>
              <a:t>Upon Napoleon’s return to France, a coalition of allies – the Austrians, British, Prussians, and Russians (who considered the French emperor an enemy) began to prepare for war.</a:t>
            </a:r>
          </a:p>
          <a:p>
            <a:r>
              <a:rPr lang="en-US" sz="2000" dirty="0" smtClean="0"/>
              <a:t>Napoleon easily raised a new army and planned a preemptive strike to defeat the allied forces one by one before they could unite an attack against him.</a:t>
            </a:r>
          </a:p>
          <a:p>
            <a:r>
              <a:rPr lang="en-US" sz="2000" dirty="0" smtClean="0"/>
              <a:t>In June 1815, Napoleon invaded Belgium, where British and Prussian troops were stationed.  Napoleon won.</a:t>
            </a:r>
          </a:p>
          <a:p>
            <a:r>
              <a:rPr lang="en-US" sz="2000" dirty="0" smtClean="0"/>
              <a:t>But just two days later, the French were crushed by the British in the Battle of Waterloo.</a:t>
            </a:r>
          </a:p>
        </p:txBody>
      </p:sp>
      <p:pic>
        <p:nvPicPr>
          <p:cNvPr id="8" name="Picture 2" descr="C:\Users\hahecht\Desktop\220px-Plas_Newydd_(Anglesey)_-_Waterloo_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776" y="2438400"/>
            <a:ext cx="342122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5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Conquering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The End (continued)</a:t>
            </a:r>
          </a:p>
          <a:p>
            <a:r>
              <a:rPr lang="en-US" sz="2200" dirty="0" smtClean="0"/>
              <a:t>On June 22, 1815, he was forced to abdicate the throne again and was exiled to St. Helena, a small island between Africa and South America.</a:t>
            </a:r>
          </a:p>
          <a:p>
            <a:r>
              <a:rPr lang="en-US" sz="2200" dirty="0" smtClean="0"/>
              <a:t>He died in 1821 (stomach cancer?)</a:t>
            </a:r>
          </a:p>
        </p:txBody>
      </p:sp>
      <p:pic>
        <p:nvPicPr>
          <p:cNvPr id="7" name="Picture 2" descr="C:\Users\hahecht\Desktop\map_elba_st_helen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82868"/>
            <a:ext cx="4038600" cy="296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489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Napoleon left a powerful legacy;</a:t>
            </a:r>
          </a:p>
          <a:p>
            <a:r>
              <a:rPr lang="en-US" dirty="0" smtClean="0"/>
              <a:t>While almost successful, he led an unsuccessful attempt to unify Europe under French domination.</a:t>
            </a:r>
          </a:p>
          <a:p>
            <a:r>
              <a:rPr lang="en-US" dirty="0" smtClean="0"/>
              <a:t>He instituted the Napoleonic Code, a blueprint for later fights for equality.</a:t>
            </a:r>
          </a:p>
          <a:p>
            <a:r>
              <a:rPr lang="en-US" dirty="0" smtClean="0"/>
              <a:t>He awakened feelings of national pride and a growth of nationalism, not only in France, but across Europe.</a:t>
            </a:r>
          </a:p>
          <a:p>
            <a:r>
              <a:rPr lang="en-US" dirty="0" smtClean="0">
                <a:hlinkClick r:id="rId3"/>
              </a:rPr>
              <a:t>Hysteria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16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4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3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2890" y="685800"/>
            <a:ext cx="7772400" cy="1470025"/>
          </a:xfrm>
        </p:spPr>
        <p:txBody>
          <a:bodyPr/>
          <a:lstStyle/>
          <a:p>
            <a:r>
              <a:rPr lang="en-US" dirty="0" smtClean="0"/>
              <a:t>Objective:</a:t>
            </a:r>
            <a:br>
              <a:rPr lang="en-US" dirty="0" smtClean="0"/>
            </a:br>
            <a:r>
              <a:rPr lang="en-US" b="1" dirty="0" smtClean="0"/>
              <a:t>Napoleon Bonaparte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505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WHII.8a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TSWDK of political and philosophical developments in Europe during the 19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 century by assessing the impact of Napoleon and the Congress of Vienna, including changes in political boundaries in Europe after 1815.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Napoleon Bonaparte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Emperor of France</a:t>
            </a:r>
          </a:p>
          <a:p>
            <a:r>
              <a:rPr lang="en-US" dirty="0" smtClean="0"/>
              <a:t>Conquering Europe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2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 of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80" y="1600200"/>
            <a:ext cx="609642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Reforms</a:t>
            </a:r>
          </a:p>
          <a:p>
            <a:r>
              <a:rPr lang="en-US" sz="2000" dirty="0" smtClean="0"/>
              <a:t>Economic Reform</a:t>
            </a:r>
          </a:p>
          <a:p>
            <a:pPr lvl="1"/>
            <a:r>
              <a:rPr lang="en-US" sz="2000" dirty="0" smtClean="0"/>
              <a:t>More equitable taxation</a:t>
            </a:r>
          </a:p>
          <a:p>
            <a:pPr lvl="1"/>
            <a:r>
              <a:rPr lang="en-US" sz="2000" dirty="0" smtClean="0"/>
              <a:t>National bank to control inflation</a:t>
            </a:r>
          </a:p>
          <a:p>
            <a:pPr lvl="1"/>
            <a:r>
              <a:rPr lang="en-US" sz="2000" dirty="0" smtClean="0"/>
              <a:t>Loans to businesses</a:t>
            </a:r>
          </a:p>
          <a:p>
            <a:r>
              <a:rPr lang="en-US" sz="2000" dirty="0" smtClean="0"/>
              <a:t>Political Reform</a:t>
            </a:r>
          </a:p>
          <a:p>
            <a:pPr lvl="1"/>
            <a:r>
              <a:rPr lang="en-US" sz="2000" dirty="0" smtClean="0"/>
              <a:t>Strengthened and organized the military</a:t>
            </a:r>
          </a:p>
          <a:p>
            <a:pPr lvl="1"/>
            <a:r>
              <a:rPr lang="en-US" sz="2000" dirty="0" smtClean="0"/>
              <a:t>Reduced corruption in government</a:t>
            </a:r>
          </a:p>
          <a:p>
            <a:pPr lvl="1"/>
            <a:r>
              <a:rPr lang="en-US" sz="2000" dirty="0" smtClean="0"/>
              <a:t>Created public schools</a:t>
            </a:r>
          </a:p>
          <a:p>
            <a:pPr lvl="1"/>
            <a:r>
              <a:rPr lang="en-US" sz="2000" dirty="0" smtClean="0"/>
              <a:t>Officials appointed by merit</a:t>
            </a:r>
          </a:p>
          <a:p>
            <a:r>
              <a:rPr lang="en-US" sz="2000" dirty="0" smtClean="0"/>
              <a:t>Religious Reform</a:t>
            </a:r>
          </a:p>
          <a:p>
            <a:pPr lvl="1"/>
            <a:r>
              <a:rPr lang="en-US" sz="2000" dirty="0" smtClean="0"/>
              <a:t>Religious tolerance</a:t>
            </a:r>
          </a:p>
          <a:p>
            <a:pPr lvl="1"/>
            <a:r>
              <a:rPr lang="en-US" sz="2000" dirty="0" smtClean="0"/>
              <a:t>Peace agreement with Pope</a:t>
            </a:r>
            <a:endParaRPr lang="en-US" sz="2000" dirty="0"/>
          </a:p>
        </p:txBody>
      </p:sp>
      <p:pic>
        <p:nvPicPr>
          <p:cNvPr id="7" name="Picture 2" descr="C:\Users\hahecht\Desktop\image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2116931"/>
            <a:ext cx="2921000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41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Emperor of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581" y="1600200"/>
            <a:ext cx="5407444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Napoleonic Code</a:t>
            </a:r>
          </a:p>
          <a:p>
            <a:r>
              <a:rPr lang="en-US" dirty="0" smtClean="0"/>
              <a:t>Codified the achievements of the French Revolution</a:t>
            </a:r>
          </a:p>
          <a:p>
            <a:r>
              <a:rPr lang="en-US" dirty="0" smtClean="0"/>
              <a:t>Equality</a:t>
            </a:r>
            <a:r>
              <a:rPr lang="en-US" dirty="0" smtClean="0"/>
              <a:t>, property rights, abolished serfdom, freedom of religion</a:t>
            </a:r>
          </a:p>
          <a:p>
            <a:r>
              <a:rPr lang="en-US" dirty="0" smtClean="0"/>
              <a:t>Still restricted press and some liberties</a:t>
            </a:r>
          </a:p>
        </p:txBody>
      </p:sp>
      <p:pic>
        <p:nvPicPr>
          <p:cNvPr id="7" name="Picture 2" descr="C:\Users\hahecht\Desktop\napoleoniccode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2553494"/>
            <a:ext cx="34575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50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Conquering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8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Plan</a:t>
            </a:r>
          </a:p>
          <a:p>
            <a:r>
              <a:rPr lang="en-US" sz="2400" dirty="0" smtClean="0"/>
              <a:t>Had the biggest, best equipped army in Europe</a:t>
            </a:r>
          </a:p>
          <a:p>
            <a:r>
              <a:rPr lang="en-US" sz="2400" dirty="0" smtClean="0"/>
              <a:t>Wanted to control all of Europe to Russia</a:t>
            </a:r>
          </a:p>
          <a:p>
            <a:r>
              <a:rPr lang="en-US" sz="2400" dirty="0" smtClean="0"/>
              <a:t>Nationalism = ?</a:t>
            </a:r>
            <a:endParaRPr lang="en-US" sz="2400" dirty="0"/>
          </a:p>
        </p:txBody>
      </p:sp>
      <p:pic>
        <p:nvPicPr>
          <p:cNvPr id="7" name="Picture 2" descr="C:\Users\hahecht\Desktop\Napoleon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2193131"/>
            <a:ext cx="2844800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60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Conquering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8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Plan</a:t>
            </a:r>
          </a:p>
          <a:p>
            <a:r>
              <a:rPr lang="en-US" sz="2400" dirty="0" smtClean="0"/>
              <a:t>Had the biggest, best equipped army in Europe</a:t>
            </a:r>
          </a:p>
          <a:p>
            <a:r>
              <a:rPr lang="en-US" sz="2400" dirty="0" smtClean="0"/>
              <a:t>Wanted to control all of Europe to Russia</a:t>
            </a:r>
          </a:p>
          <a:p>
            <a:r>
              <a:rPr lang="en-US" sz="2400" dirty="0" smtClean="0"/>
              <a:t>Nationalism = a feeling that people have of being loyal to and proud of their country often with the belief that it is better and more important than other countries.</a:t>
            </a:r>
          </a:p>
          <a:p>
            <a:r>
              <a:rPr lang="en-US" sz="2400" dirty="0" smtClean="0"/>
              <a:t>Napoleon fought for a greater France</a:t>
            </a:r>
            <a:endParaRPr lang="en-US" sz="2400" dirty="0"/>
          </a:p>
        </p:txBody>
      </p:sp>
      <p:pic>
        <p:nvPicPr>
          <p:cNvPr id="7" name="Picture 2" descr="C:\Users\hahecht\Desktop\Napoleon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800" y="2193131"/>
            <a:ext cx="2844800" cy="334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69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Conquering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70246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Reality</a:t>
            </a:r>
          </a:p>
          <a:p>
            <a:r>
              <a:rPr lang="en-US" sz="2400" dirty="0" smtClean="0"/>
              <a:t>British blockade in 1812 hurt France’s economy</a:t>
            </a:r>
          </a:p>
          <a:p>
            <a:r>
              <a:rPr lang="en-US" sz="2400" dirty="0" smtClean="0"/>
              <a:t>Tries to conquer Russia; leaves France with 422,000 and returns (unsuccessfully) with 28,000.</a:t>
            </a:r>
          </a:p>
          <a:p>
            <a:r>
              <a:rPr lang="en-US" sz="2400" dirty="0" smtClean="0"/>
              <a:t>Other countries ally themselves against France.</a:t>
            </a:r>
          </a:p>
          <a:p>
            <a:pPr lvl="1"/>
            <a:r>
              <a:rPr lang="en-US" dirty="0" smtClean="0"/>
              <a:t>1814 the armies of Germany, Prussia, and Russia descend on Paris.</a:t>
            </a:r>
          </a:p>
          <a:p>
            <a:r>
              <a:rPr lang="en-US" sz="2400" dirty="0" smtClean="0"/>
              <a:t>Napoleon accepts defeat</a:t>
            </a:r>
          </a:p>
          <a:p>
            <a:r>
              <a:rPr lang="en-US" sz="2400" dirty="0" smtClean="0"/>
              <a:t>Banished to Elba, small island South of France </a:t>
            </a:r>
            <a:endParaRPr lang="en-US" sz="2400" dirty="0"/>
          </a:p>
        </p:txBody>
      </p:sp>
      <p:pic>
        <p:nvPicPr>
          <p:cNvPr id="8194" name="Picture 2" descr="C:\Users\hahecht\Desktop\map-elb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460" y="2057400"/>
            <a:ext cx="317036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994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ahecht\AppData\Local\Microsoft\Windows\Temporary Internet Files\Content.IE5\VBZKUXGF\MC900230526[1].wmf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5600"/>
            <a:ext cx="6222580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Conquering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399" y="1600200"/>
            <a:ext cx="6197527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The Hundred Days</a:t>
            </a:r>
          </a:p>
          <a:p>
            <a:r>
              <a:rPr lang="en-US" sz="2000" dirty="0" smtClean="0"/>
              <a:t>As soon as Napoleon abdicated the throne, the Bourbon monarchy was restored with Louis XVIII (brother of XVI).  But he was having trouble getting France to recover from Napoleon.</a:t>
            </a:r>
          </a:p>
          <a:p>
            <a:r>
              <a:rPr lang="en-US" sz="2000" dirty="0" smtClean="0"/>
              <a:t>In February 1815, after less than a year in exile, Napoleon escaped Elba and sailed to the </a:t>
            </a:r>
            <a:r>
              <a:rPr lang="en-US" sz="2000" dirty="0" smtClean="0"/>
              <a:t>French mainland with a group of more than 1,000 supporters</a:t>
            </a:r>
          </a:p>
          <a:p>
            <a:r>
              <a:rPr lang="en-US" sz="2000" dirty="0" smtClean="0"/>
              <a:t>In March, he returned to Paris, where he was welcomed by cheering crowds.</a:t>
            </a:r>
          </a:p>
          <a:p>
            <a:r>
              <a:rPr lang="en-US" sz="2000" dirty="0" smtClean="0"/>
              <a:t>Louis </a:t>
            </a:r>
            <a:r>
              <a:rPr lang="en-US" sz="2000" dirty="0" smtClean="0"/>
              <a:t>XVIII fled and Napoleon began his Hundred Days campaign (to try to conquer Europe again).</a:t>
            </a:r>
          </a:p>
        </p:txBody>
      </p:sp>
      <p:pic>
        <p:nvPicPr>
          <p:cNvPr id="7" name="Picture 2" descr="C:\Users\hahecht\Desktop\220px-Louis_XVIII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927" y="1905000"/>
            <a:ext cx="264090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5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570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Do Now: Grab today’s Agenda (6:1). What do you know about Napoleon?  Make a list of at least 5 things.</vt:lpstr>
      <vt:lpstr>Objective: Napoleon Bonaparte</vt:lpstr>
      <vt:lpstr>Napoleon Bonaparte</vt:lpstr>
      <vt:lpstr>Emperor of France</vt:lpstr>
      <vt:lpstr>Emperor of France</vt:lpstr>
      <vt:lpstr>Conquering Europe</vt:lpstr>
      <vt:lpstr>Conquering Europe</vt:lpstr>
      <vt:lpstr>Conquering Europe</vt:lpstr>
      <vt:lpstr>Conquering Europe</vt:lpstr>
      <vt:lpstr>Conquering Europe</vt:lpstr>
      <vt:lpstr>Conquering Europe</vt:lpstr>
      <vt:lpstr>Conclusion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Study the painting below.  What do you think is going on in this painting?  Find at least five things that prove your theory.</dc:title>
  <dc:creator>Default Name</dc:creator>
  <cp:lastModifiedBy>Hana A. Hecht (hahecht)</cp:lastModifiedBy>
  <cp:revision>20</cp:revision>
  <dcterms:created xsi:type="dcterms:W3CDTF">2012-12-11T18:10:47Z</dcterms:created>
  <dcterms:modified xsi:type="dcterms:W3CDTF">2016-01-04T05:00:25Z</dcterms:modified>
</cp:coreProperties>
</file>