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79" r:id="rId4"/>
    <p:sldId id="261" r:id="rId5"/>
    <p:sldId id="262" r:id="rId6"/>
    <p:sldId id="263" r:id="rId7"/>
    <p:sldId id="278" r:id="rId8"/>
    <p:sldId id="266" r:id="rId9"/>
    <p:sldId id="267" r:id="rId10"/>
    <p:sldId id="277" r:id="rId11"/>
    <p:sldId id="256" r:id="rId12"/>
    <p:sldId id="257"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9" autoAdjust="0"/>
    <p:restoredTop sz="94660"/>
  </p:normalViewPr>
  <p:slideViewPr>
    <p:cSldViewPr snapToGrid="0">
      <p:cViewPr varScale="1">
        <p:scale>
          <a:sx n="40" d="100"/>
          <a:sy n="40" d="100"/>
        </p:scale>
        <p:origin x="78" y="9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99BA42-BE8D-42B6-B11E-471E38489AE5}"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3685649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9BA42-BE8D-42B6-B11E-471E38489AE5}"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253542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9BA42-BE8D-42B6-B11E-471E38489AE5}"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310859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9BA42-BE8D-42B6-B11E-471E38489AE5}"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356076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9BA42-BE8D-42B6-B11E-471E38489AE5}"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19910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99BA42-BE8D-42B6-B11E-471E38489AE5}"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230325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99BA42-BE8D-42B6-B11E-471E38489AE5}"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274221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99BA42-BE8D-42B6-B11E-471E38489AE5}"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15696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9BA42-BE8D-42B6-B11E-471E38489AE5}"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36105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9BA42-BE8D-42B6-B11E-471E38489AE5}"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132305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9BA42-BE8D-42B6-B11E-471E38489AE5}"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07811-66BD-48E0-A3A4-A9C6D866E8DE}" type="slidenum">
              <a:rPr lang="en-US" smtClean="0"/>
              <a:t>‹#›</a:t>
            </a:fld>
            <a:endParaRPr lang="en-US"/>
          </a:p>
        </p:txBody>
      </p:sp>
    </p:spTree>
    <p:extLst>
      <p:ext uri="{BB962C8B-B14F-4D97-AF65-F5344CB8AC3E}">
        <p14:creationId xmlns:p14="http://schemas.microsoft.com/office/powerpoint/2010/main" val="311202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9BA42-BE8D-42B6-B11E-471E38489AE5}" type="datetimeFigureOut">
              <a:rPr lang="en-US" smtClean="0"/>
              <a:t>2/21/2016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07811-66BD-48E0-A3A4-A9C6D866E8DE}" type="slidenum">
              <a:rPr lang="en-US" smtClean="0"/>
              <a:t>‹#›</a:t>
            </a:fld>
            <a:endParaRPr lang="en-US"/>
          </a:p>
        </p:txBody>
      </p:sp>
    </p:spTree>
    <p:extLst>
      <p:ext uri="{BB962C8B-B14F-4D97-AF65-F5344CB8AC3E}">
        <p14:creationId xmlns:p14="http://schemas.microsoft.com/office/powerpoint/2010/main" val="313971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Cd2ch4XV84s"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youtube.com/watch?v=_pFCpKtwCk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ctrTitle"/>
          </p:nvPr>
        </p:nvSpPr>
        <p:spPr>
          <a:xfrm>
            <a:off x="1524000" y="1122363"/>
            <a:ext cx="9144000" cy="1115511"/>
          </a:xfrm>
        </p:spPr>
        <p:txBody>
          <a:bodyPr/>
          <a:lstStyle/>
          <a:p>
            <a:r>
              <a:rPr lang="en-US" dirty="0" smtClean="0"/>
              <a:t>Do Now:</a:t>
            </a:r>
            <a:endParaRPr lang="en-US" dirty="0"/>
          </a:p>
        </p:txBody>
      </p:sp>
      <p:sp>
        <p:nvSpPr>
          <p:cNvPr id="3" name="Subtitle 2"/>
          <p:cNvSpPr>
            <a:spLocks noGrp="1"/>
          </p:cNvSpPr>
          <p:nvPr>
            <p:ph type="subTitle" idx="1"/>
          </p:nvPr>
        </p:nvSpPr>
        <p:spPr>
          <a:xfrm>
            <a:off x="288757" y="2237874"/>
            <a:ext cx="11526253" cy="4379494"/>
          </a:xfrm>
        </p:spPr>
        <p:txBody>
          <a:bodyPr>
            <a:normAutofit/>
          </a:bodyPr>
          <a:lstStyle/>
          <a:p>
            <a:r>
              <a:rPr lang="en-US" sz="4000" dirty="0" smtClean="0"/>
              <a:t>Turn in your </a:t>
            </a:r>
            <a:r>
              <a:rPr lang="en-US" sz="4000" dirty="0" smtClean="0"/>
              <a:t>homework – “Starting the War” questions - and </a:t>
            </a:r>
            <a:r>
              <a:rPr lang="en-US" sz="4000" dirty="0" smtClean="0"/>
              <a:t>grab today’s Agenda (</a:t>
            </a:r>
            <a:r>
              <a:rPr lang="en-US" sz="4000" dirty="0" smtClean="0"/>
              <a:t>8:2).</a:t>
            </a:r>
            <a:endParaRPr lang="en-US" sz="4000" dirty="0" smtClean="0"/>
          </a:p>
          <a:p>
            <a:r>
              <a:rPr lang="en-US" sz="4000" dirty="0" smtClean="0"/>
              <a:t>Go to </a:t>
            </a:r>
            <a:r>
              <a:rPr lang="en-US" sz="4000" dirty="0" err="1" smtClean="0"/>
              <a:t>Kahoot</a:t>
            </a:r>
            <a:r>
              <a:rPr lang="en-US" sz="4000" dirty="0" smtClean="0"/>
              <a:t> and get ready!  You have until after attendance is taken to quickly study up on the start of WWI in order to win extra credit!</a:t>
            </a:r>
            <a:endParaRPr lang="en-US" sz="4000" dirty="0"/>
          </a:p>
        </p:txBody>
      </p:sp>
    </p:spTree>
    <p:extLst>
      <p:ext uri="{BB962C8B-B14F-4D97-AF65-F5344CB8AC3E}">
        <p14:creationId xmlns:p14="http://schemas.microsoft.com/office/powerpoint/2010/main" val="2623614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There were many causes to the Great War – MAIN causes!</a:t>
            </a:r>
          </a:p>
          <a:p>
            <a:r>
              <a:rPr lang="en-US" dirty="0" smtClean="0"/>
              <a:t>As a result, Europe was divided into two competing camps.</a:t>
            </a:r>
          </a:p>
          <a:p>
            <a:r>
              <a:rPr lang="en-US" dirty="0" smtClean="0"/>
              <a:t>All plans for a short war were quickly quashed and the continent found itself a long four-year war.</a:t>
            </a:r>
            <a:endParaRPr lang="en-US" dirty="0"/>
          </a:p>
        </p:txBody>
      </p:sp>
    </p:spTree>
    <p:extLst>
      <p:ext uri="{BB962C8B-B14F-4D97-AF65-F5344CB8AC3E}">
        <p14:creationId xmlns:p14="http://schemas.microsoft.com/office/powerpoint/2010/main" val="387812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6093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2298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918598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ctrTitle"/>
          </p:nvPr>
        </p:nvSpPr>
        <p:spPr>
          <a:xfrm>
            <a:off x="1524000" y="1122363"/>
            <a:ext cx="9144000" cy="1861469"/>
          </a:xfrm>
        </p:spPr>
        <p:txBody>
          <a:bodyPr/>
          <a:lstStyle/>
          <a:p>
            <a:r>
              <a:rPr lang="en-US" dirty="0" smtClean="0"/>
              <a:t>Objective:</a:t>
            </a:r>
            <a:br>
              <a:rPr lang="en-US" dirty="0" smtClean="0"/>
            </a:br>
            <a:r>
              <a:rPr lang="en-US" b="1" dirty="0" smtClean="0"/>
              <a:t>Starting World War I</a:t>
            </a:r>
            <a:endParaRPr lang="en-US" dirty="0"/>
          </a:p>
        </p:txBody>
      </p:sp>
      <p:sp>
        <p:nvSpPr>
          <p:cNvPr id="3" name="Subtitle 2"/>
          <p:cNvSpPr>
            <a:spLocks noGrp="1"/>
          </p:cNvSpPr>
          <p:nvPr>
            <p:ph type="subTitle" idx="1"/>
          </p:nvPr>
        </p:nvSpPr>
        <p:spPr>
          <a:xfrm>
            <a:off x="962526" y="2983832"/>
            <a:ext cx="10130590" cy="3657600"/>
          </a:xfrm>
        </p:spPr>
        <p:txBody>
          <a:bodyPr/>
          <a:lstStyle/>
          <a:p>
            <a:r>
              <a:rPr lang="en-US" b="1" dirty="0" smtClean="0"/>
              <a:t>SOL WHII.10a and b</a:t>
            </a:r>
          </a:p>
          <a:p>
            <a:r>
              <a:rPr lang="en-US" sz="3200" dirty="0"/>
              <a:t>TSWDK of the worldwide impact of World War I by explaining economic causes, political causes, and major events and </a:t>
            </a:r>
            <a:r>
              <a:rPr lang="en-US" sz="3200" dirty="0" smtClean="0"/>
              <a:t>identifying </a:t>
            </a:r>
            <a:r>
              <a:rPr lang="en-US" sz="3200" dirty="0"/>
              <a:t>major leaders of the war, with emphasis on Woodrow Wilson and Kaiser Wilhelm II, and by explaining the outcomes and global effect of the war and the Treaty of </a:t>
            </a:r>
            <a:r>
              <a:rPr lang="en-US" sz="3200" dirty="0" smtClean="0"/>
              <a:t>Versailles.</a:t>
            </a:r>
            <a:endParaRPr lang="en-US" sz="3200" dirty="0"/>
          </a:p>
        </p:txBody>
      </p:sp>
    </p:spTree>
    <p:extLst>
      <p:ext uri="{BB962C8B-B14F-4D97-AF65-F5344CB8AC3E}">
        <p14:creationId xmlns:p14="http://schemas.microsoft.com/office/powerpoint/2010/main" val="692733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Crash Course</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hlinkClick r:id="rId3"/>
              </a:rPr>
              <a:t>Part I</a:t>
            </a:r>
            <a:endParaRPr lang="en-US" dirty="0" smtClean="0"/>
          </a:p>
          <a:p>
            <a:pPr marL="0" indent="0" algn="ctr">
              <a:buNone/>
            </a:pPr>
            <a:r>
              <a:rPr lang="en-US" dirty="0" smtClean="0">
                <a:hlinkClick r:id="rId4"/>
              </a:rPr>
              <a:t>Part II</a:t>
            </a:r>
            <a:endParaRPr lang="en-US" dirty="0"/>
          </a:p>
        </p:txBody>
      </p:sp>
    </p:spTree>
    <p:extLst>
      <p:ext uri="{BB962C8B-B14F-4D97-AF65-F5344CB8AC3E}">
        <p14:creationId xmlns:p14="http://schemas.microsoft.com/office/powerpoint/2010/main" val="643739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The Sides</a:t>
            </a:r>
            <a:endParaRPr lang="en-US" b="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Allied Powers</a:t>
            </a:r>
          </a:p>
          <a:p>
            <a:r>
              <a:rPr lang="en-US" b="1" dirty="0" smtClean="0"/>
              <a:t>France</a:t>
            </a:r>
          </a:p>
          <a:p>
            <a:r>
              <a:rPr lang="en-US" b="1" dirty="0" smtClean="0"/>
              <a:t>Great Britain</a:t>
            </a:r>
          </a:p>
          <a:p>
            <a:r>
              <a:rPr lang="en-US" b="1" dirty="0" smtClean="0"/>
              <a:t>Russia</a:t>
            </a:r>
          </a:p>
          <a:p>
            <a:r>
              <a:rPr lang="en-US" dirty="0" smtClean="0"/>
              <a:t>Serbia</a:t>
            </a:r>
          </a:p>
          <a:p>
            <a:r>
              <a:rPr lang="en-US" dirty="0" smtClean="0"/>
              <a:t>Italy</a:t>
            </a:r>
          </a:p>
          <a:p>
            <a:r>
              <a:rPr lang="en-US" dirty="0" smtClean="0"/>
              <a:t>Portugal</a:t>
            </a:r>
          </a:p>
          <a:p>
            <a:r>
              <a:rPr lang="en-US" dirty="0" smtClean="0"/>
              <a:t>Romania</a:t>
            </a:r>
          </a:p>
          <a:p>
            <a:r>
              <a:rPr lang="en-US" dirty="0" smtClean="0"/>
              <a:t>Greece</a:t>
            </a:r>
          </a:p>
          <a:p>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21703" y="1825625"/>
            <a:ext cx="5082594" cy="4351338"/>
          </a:xfrm>
        </p:spPr>
      </p:pic>
    </p:spTree>
    <p:extLst>
      <p:ext uri="{BB962C8B-B14F-4D97-AF65-F5344CB8AC3E}">
        <p14:creationId xmlns:p14="http://schemas.microsoft.com/office/powerpoint/2010/main" val="176070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The Sides</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Central Powers</a:t>
            </a:r>
          </a:p>
          <a:p>
            <a:r>
              <a:rPr lang="en-US" dirty="0" smtClean="0"/>
              <a:t>Germany</a:t>
            </a:r>
          </a:p>
          <a:p>
            <a:r>
              <a:rPr lang="en-US" dirty="0" smtClean="0"/>
              <a:t>Austria-Hungary</a:t>
            </a:r>
          </a:p>
          <a:p>
            <a:r>
              <a:rPr lang="en-US" dirty="0" smtClean="0"/>
              <a:t>Ottoman Empire</a:t>
            </a:r>
          </a:p>
          <a:p>
            <a:r>
              <a:rPr lang="en-US" dirty="0" smtClean="0"/>
              <a:t>Bulgaria</a:t>
            </a:r>
          </a:p>
          <a:p>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21703" y="1825625"/>
            <a:ext cx="5082594" cy="4351338"/>
          </a:xfrm>
        </p:spPr>
      </p:pic>
    </p:spTree>
    <p:extLst>
      <p:ext uri="{BB962C8B-B14F-4D97-AF65-F5344CB8AC3E}">
        <p14:creationId xmlns:p14="http://schemas.microsoft.com/office/powerpoint/2010/main" val="293884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The Sides</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Neutral Countries</a:t>
            </a:r>
          </a:p>
          <a:p>
            <a:r>
              <a:rPr lang="en-US" dirty="0" smtClean="0"/>
              <a:t>Spain</a:t>
            </a:r>
          </a:p>
          <a:p>
            <a:r>
              <a:rPr lang="en-US" dirty="0" smtClean="0"/>
              <a:t>Netherlands</a:t>
            </a:r>
          </a:p>
          <a:p>
            <a:r>
              <a:rPr lang="en-US" dirty="0" smtClean="0"/>
              <a:t>Switzerland</a:t>
            </a:r>
          </a:p>
          <a:p>
            <a:r>
              <a:rPr lang="en-US" dirty="0" smtClean="0"/>
              <a:t>Denmark</a:t>
            </a:r>
          </a:p>
          <a:p>
            <a:r>
              <a:rPr lang="en-US" dirty="0" smtClean="0"/>
              <a:t>Norway</a:t>
            </a:r>
          </a:p>
          <a:p>
            <a:r>
              <a:rPr lang="en-US" dirty="0" smtClean="0"/>
              <a:t>Sweden</a:t>
            </a:r>
          </a:p>
          <a:p>
            <a:r>
              <a:rPr lang="en-US" dirty="0" smtClean="0"/>
              <a:t>Albania</a:t>
            </a:r>
          </a:p>
          <a:p>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21703" y="1825625"/>
            <a:ext cx="5082594" cy="4351338"/>
          </a:xfrm>
        </p:spPr>
      </p:pic>
    </p:spTree>
    <p:extLst>
      <p:ext uri="{BB962C8B-B14F-4D97-AF65-F5344CB8AC3E}">
        <p14:creationId xmlns:p14="http://schemas.microsoft.com/office/powerpoint/2010/main" val="332797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Game Break!</a:t>
            </a:r>
            <a:endParaRPr lang="en-US" b="1" dirty="0"/>
          </a:p>
        </p:txBody>
      </p:sp>
      <p:sp>
        <p:nvSpPr>
          <p:cNvPr id="3" name="Content Placeholder 2"/>
          <p:cNvSpPr>
            <a:spLocks noGrp="1"/>
          </p:cNvSpPr>
          <p:nvPr>
            <p:ph idx="1"/>
          </p:nvPr>
        </p:nvSpPr>
        <p:spPr/>
        <p:txBody>
          <a:bodyPr/>
          <a:lstStyle/>
          <a:p>
            <a:pPr marL="0" indent="0" algn="ctr">
              <a:buNone/>
            </a:pPr>
            <a:r>
              <a:rPr lang="en-US" dirty="0"/>
              <a:t>One of you needs a computer -  Google “dice roller.”  You need dice for this game!  With your tablemate, play the game together.  You are not playing against each other.  The two of you form one player.  Roll the dice and see how far you get</a:t>
            </a:r>
            <a:r>
              <a:rPr lang="en-US" dirty="0" smtClean="0"/>
              <a:t>!</a:t>
            </a:r>
          </a:p>
          <a:p>
            <a:pPr marL="0" indent="0" algn="ctr">
              <a:buNone/>
            </a:pPr>
            <a:endParaRPr lang="en-US" dirty="0"/>
          </a:p>
          <a:p>
            <a:pPr marL="0" indent="0" algn="ctr">
              <a:buNone/>
            </a:pPr>
            <a:r>
              <a:rPr lang="en-US" dirty="0" smtClean="0"/>
              <a:t>How many of you got to Victory?</a:t>
            </a:r>
          </a:p>
          <a:p>
            <a:pPr marL="0" indent="0" algn="ctr">
              <a:buNone/>
            </a:pPr>
            <a:r>
              <a:rPr lang="en-US" dirty="0" smtClean="0"/>
              <a:t>Why not?</a:t>
            </a:r>
            <a:endParaRPr lang="en-US" dirty="0"/>
          </a:p>
        </p:txBody>
      </p:sp>
    </p:spTree>
    <p:extLst>
      <p:ext uri="{BB962C8B-B14F-4D97-AF65-F5344CB8AC3E}">
        <p14:creationId xmlns:p14="http://schemas.microsoft.com/office/powerpoint/2010/main" val="352563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The Sides</a:t>
            </a:r>
            <a:endParaRPr lang="en-US" b="1" dirty="0"/>
          </a:p>
        </p:txBody>
      </p:sp>
      <p:sp>
        <p:nvSpPr>
          <p:cNvPr id="3" name="Content Placeholder 2"/>
          <p:cNvSpPr>
            <a:spLocks noGrp="1"/>
          </p:cNvSpPr>
          <p:nvPr>
            <p:ph sz="half" idx="1"/>
          </p:nvPr>
        </p:nvSpPr>
        <p:spPr>
          <a:xfrm>
            <a:off x="192505" y="1825624"/>
            <a:ext cx="5827295" cy="5032375"/>
          </a:xfrm>
        </p:spPr>
        <p:txBody>
          <a:bodyPr>
            <a:normAutofit/>
          </a:bodyPr>
          <a:lstStyle/>
          <a:p>
            <a:pPr marL="0" indent="0">
              <a:buNone/>
            </a:pPr>
            <a:r>
              <a:rPr lang="en-US" dirty="0" smtClean="0"/>
              <a:t>Fronts</a:t>
            </a:r>
          </a:p>
          <a:p>
            <a:r>
              <a:rPr lang="en-US" dirty="0" smtClean="0"/>
              <a:t>Western Front</a:t>
            </a:r>
          </a:p>
          <a:p>
            <a:pPr lvl="1"/>
            <a:r>
              <a:rPr lang="en-US" dirty="0" smtClean="0"/>
              <a:t>First opened in 1914 when the German Army invaded Luxembourg and </a:t>
            </a:r>
            <a:r>
              <a:rPr lang="en-US" dirty="0" smtClean="0"/>
              <a:t>Belgium (</a:t>
            </a:r>
            <a:r>
              <a:rPr lang="en-US" dirty="0" err="1" smtClean="0"/>
              <a:t>Schlieffe</a:t>
            </a:r>
            <a:r>
              <a:rPr lang="en-US" dirty="0" err="1" smtClean="0"/>
              <a:t>n</a:t>
            </a:r>
            <a:r>
              <a:rPr lang="en-US" dirty="0" smtClean="0"/>
              <a:t> Plan)</a:t>
            </a:r>
            <a:r>
              <a:rPr lang="en-US" dirty="0" smtClean="0"/>
              <a:t>.</a:t>
            </a:r>
            <a:endParaRPr lang="en-US" dirty="0" smtClean="0"/>
          </a:p>
          <a:p>
            <a:pPr lvl="1"/>
            <a:r>
              <a:rPr lang="en-US" dirty="0" smtClean="0"/>
              <a:t>The German Army gained military control of important industrial regions in France.</a:t>
            </a:r>
          </a:p>
          <a:p>
            <a:pPr lvl="1"/>
            <a:r>
              <a:rPr lang="en-US" dirty="0" smtClean="0"/>
              <a:t>Then both sides dug along a meandering line of fortified trenches, stretching from the North Sea to the Swiss frontier with France.</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264498"/>
            <a:ext cx="5181600" cy="3473591"/>
          </a:xfrm>
        </p:spPr>
      </p:pic>
    </p:spTree>
    <p:extLst>
      <p:ext uri="{BB962C8B-B14F-4D97-AF65-F5344CB8AC3E}">
        <p14:creationId xmlns:p14="http://schemas.microsoft.com/office/powerpoint/2010/main" val="391775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20305"/>
            <a:ext cx="12191999" cy="6888030"/>
          </a:xfrm>
          <a:prstGeom prst="rect">
            <a:avLst/>
          </a:prstGeom>
        </p:spPr>
      </p:pic>
      <p:sp>
        <p:nvSpPr>
          <p:cNvPr id="2" name="Title 1"/>
          <p:cNvSpPr>
            <a:spLocks noGrp="1"/>
          </p:cNvSpPr>
          <p:nvPr>
            <p:ph type="title"/>
          </p:nvPr>
        </p:nvSpPr>
        <p:spPr/>
        <p:txBody>
          <a:bodyPr/>
          <a:lstStyle/>
          <a:p>
            <a:pPr algn="ctr"/>
            <a:r>
              <a:rPr lang="en-US" b="1" dirty="0" smtClean="0"/>
              <a:t>The Sides</a:t>
            </a:r>
            <a:endParaRPr lang="en-US" b="1" dirty="0"/>
          </a:p>
        </p:txBody>
      </p:sp>
      <p:sp>
        <p:nvSpPr>
          <p:cNvPr id="3" name="Content Placeholder 2"/>
          <p:cNvSpPr>
            <a:spLocks noGrp="1"/>
          </p:cNvSpPr>
          <p:nvPr>
            <p:ph sz="half" idx="1"/>
          </p:nvPr>
        </p:nvSpPr>
        <p:spPr>
          <a:xfrm>
            <a:off x="0" y="1825624"/>
            <a:ext cx="6019800" cy="5032375"/>
          </a:xfrm>
        </p:spPr>
        <p:txBody>
          <a:bodyPr>
            <a:normAutofit/>
          </a:bodyPr>
          <a:lstStyle/>
          <a:p>
            <a:pPr marL="0" indent="0">
              <a:buNone/>
            </a:pPr>
            <a:r>
              <a:rPr lang="en-US" dirty="0" smtClean="0"/>
              <a:t>Fronts</a:t>
            </a:r>
          </a:p>
          <a:p>
            <a:r>
              <a:rPr lang="en-US" dirty="0" smtClean="0"/>
              <a:t>Eastern Front</a:t>
            </a:r>
          </a:p>
          <a:p>
            <a:pPr lvl="1"/>
            <a:r>
              <a:rPr lang="en-US" dirty="0" smtClean="0"/>
              <a:t>Theater (area) of operations that encompassed at its greatest extent the entire frontier between the Russian Empire and Romania on one side and the Austro-Hungarian Empire, Bulgaria, and Germany on the other.</a:t>
            </a:r>
          </a:p>
          <a:p>
            <a:pPr lvl="1"/>
            <a:r>
              <a:rPr lang="en-US" dirty="0" smtClean="0"/>
              <a:t>It stretched from the Baltic Sea in the north to the Black Sea in the south, included most of Eastern Europe and stretched deep into Central Europe as well.</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264498"/>
            <a:ext cx="5181600" cy="3473591"/>
          </a:xfrm>
        </p:spPr>
      </p:pic>
    </p:spTree>
    <p:extLst>
      <p:ext uri="{BB962C8B-B14F-4D97-AF65-F5344CB8AC3E}">
        <p14:creationId xmlns:p14="http://schemas.microsoft.com/office/powerpoint/2010/main" val="409309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1809</TotalTime>
  <Words>395</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Do Now:</vt:lpstr>
      <vt:lpstr>Objective: Starting World War I</vt:lpstr>
      <vt:lpstr>Crash Course</vt:lpstr>
      <vt:lpstr>The Sides</vt:lpstr>
      <vt:lpstr>The Sides</vt:lpstr>
      <vt:lpstr>The Sides</vt:lpstr>
      <vt:lpstr>Game Break!</vt:lpstr>
      <vt:lpstr>The Sides</vt:lpstr>
      <vt:lpstr>The Sides</vt:lpstr>
      <vt:lpstr>Conclusion</vt:lpstr>
      <vt:lpstr>PowerPoint Presentation</vt:lpstr>
      <vt:lpstr>PowerPoint Presentation</vt:lpstr>
      <vt:lpstr>PowerPoint Presentation</vt:lpstr>
    </vt:vector>
  </TitlesOfParts>
  <Company>Henrico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Hana A. Hecht (hahecht)</dc:creator>
  <cp:lastModifiedBy>Hana A. Hecht (hahecht)</cp:lastModifiedBy>
  <cp:revision>29</cp:revision>
  <dcterms:created xsi:type="dcterms:W3CDTF">2015-02-24T19:32:45Z</dcterms:created>
  <dcterms:modified xsi:type="dcterms:W3CDTF">2016-02-22T03:16:45Z</dcterms:modified>
</cp:coreProperties>
</file>