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57" r:id="rId31"/>
    <p:sldId id="256" r:id="rId32"/>
    <p:sldId id="25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48" y="5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BD5BA3-0C6E-4735-8880-F7BC183BB3EF}"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US"/>
        </a:p>
      </dgm:t>
    </dgm:pt>
    <dgm:pt modelId="{B4CABF6E-F216-4ED5-9D86-95F96DEB8E3B}">
      <dgm:prSet phldrT="[Text]"/>
      <dgm:spPr>
        <a:solidFill>
          <a:srgbClr val="FF0000"/>
        </a:solidFill>
        <a:ln w="76200">
          <a:solidFill>
            <a:schemeClr val="tx1"/>
          </a:solidFill>
        </a:ln>
      </dgm:spPr>
      <dgm:t>
        <a:bodyPr/>
        <a:lstStyle/>
        <a:p>
          <a:r>
            <a:rPr lang="en-US" dirty="0" smtClean="0"/>
            <a:t>League of Nations</a:t>
          </a:r>
          <a:endParaRPr lang="en-US" dirty="0"/>
        </a:p>
      </dgm:t>
    </dgm:pt>
    <dgm:pt modelId="{E15D7FFD-9F59-429A-AA84-DE91ED35DB0B}" type="parTrans" cxnId="{B982418B-ADF3-48A8-9F3E-C9C45AAA7BBB}">
      <dgm:prSet/>
      <dgm:spPr/>
      <dgm:t>
        <a:bodyPr/>
        <a:lstStyle/>
        <a:p>
          <a:endParaRPr lang="en-US"/>
        </a:p>
      </dgm:t>
    </dgm:pt>
    <dgm:pt modelId="{21D52E25-8678-4231-A87A-D456E91F4AAB}" type="sibTrans" cxnId="{B982418B-ADF3-48A8-9F3E-C9C45AAA7BBB}">
      <dgm:prSet/>
      <dgm:spPr/>
      <dgm:t>
        <a:bodyPr/>
        <a:lstStyle/>
        <a:p>
          <a:pPr algn="ctr"/>
          <a:r>
            <a:rPr lang="en-US" dirty="0" smtClean="0"/>
            <a:t>1920-1946</a:t>
          </a:r>
          <a:endParaRPr lang="en-US" dirty="0"/>
        </a:p>
      </dgm:t>
    </dgm:pt>
    <dgm:pt modelId="{F9FE6038-5523-45EB-B86E-F3D16D502407}">
      <dgm:prSet phldrT="[Text]"/>
      <dgm:spPr>
        <a:solidFill>
          <a:schemeClr val="accent4">
            <a:lumMod val="75000"/>
          </a:schemeClr>
        </a:solidFill>
      </dgm:spPr>
      <dgm:t>
        <a:bodyPr/>
        <a:lstStyle/>
        <a:p>
          <a:r>
            <a:rPr lang="en-US" dirty="0" smtClean="0"/>
            <a:t>Council</a:t>
          </a:r>
          <a:endParaRPr lang="en-US" dirty="0"/>
        </a:p>
      </dgm:t>
    </dgm:pt>
    <dgm:pt modelId="{C193E54D-1F64-4478-A355-CAC3A70B0A85}" type="parTrans" cxnId="{EB643366-37D3-4A8E-89BD-BC57D0B8DAB0}">
      <dgm:prSet/>
      <dgm:spPr/>
      <dgm:t>
        <a:bodyPr/>
        <a:lstStyle/>
        <a:p>
          <a:endParaRPr lang="en-US"/>
        </a:p>
      </dgm:t>
    </dgm:pt>
    <dgm:pt modelId="{C4A4D282-0D9C-4352-B5AB-6A3039290DE3}" type="sibTrans" cxnId="{EB643366-37D3-4A8E-89BD-BC57D0B8DAB0}">
      <dgm:prSet custT="1"/>
      <dgm:spPr/>
      <dgm:t>
        <a:bodyPr/>
        <a:lstStyle/>
        <a:p>
          <a:pPr algn="ctr"/>
          <a:r>
            <a:rPr lang="en-US" sz="1400" dirty="0" smtClean="0"/>
            <a:t>Dealt with most of the emergencies arising in international affairs.</a:t>
          </a:r>
          <a:endParaRPr lang="en-US" sz="1400" dirty="0"/>
        </a:p>
      </dgm:t>
    </dgm:pt>
    <dgm:pt modelId="{62FF047E-C632-4203-BA7A-293F5B8FA174}">
      <dgm:prSet phldrT="[Text]"/>
      <dgm:spPr>
        <a:solidFill>
          <a:schemeClr val="accent4">
            <a:lumMod val="60000"/>
            <a:lumOff val="40000"/>
          </a:schemeClr>
        </a:solidFill>
      </dgm:spPr>
      <dgm:t>
        <a:bodyPr/>
        <a:lstStyle/>
        <a:p>
          <a:r>
            <a:rPr lang="en-US" dirty="0" smtClean="0"/>
            <a:t>Assembly</a:t>
          </a:r>
          <a:endParaRPr lang="en-US" dirty="0"/>
        </a:p>
      </dgm:t>
    </dgm:pt>
    <dgm:pt modelId="{CDA3EB30-8C1F-4A34-8359-87005586CBC4}" type="parTrans" cxnId="{82C8A1E9-5509-4597-9CB8-10BFC2EEE710}">
      <dgm:prSet/>
      <dgm:spPr/>
      <dgm:t>
        <a:bodyPr/>
        <a:lstStyle/>
        <a:p>
          <a:endParaRPr lang="en-US"/>
        </a:p>
      </dgm:t>
    </dgm:pt>
    <dgm:pt modelId="{EC7081EC-AE41-4068-A000-A27BB62A29D0}" type="sibTrans" cxnId="{82C8A1E9-5509-4597-9CB8-10BFC2EEE710}">
      <dgm:prSet custT="1"/>
      <dgm:spPr/>
      <dgm:t>
        <a:bodyPr/>
        <a:lstStyle/>
        <a:p>
          <a:pPr algn="ctr"/>
          <a:r>
            <a:rPr lang="en-US" sz="1400" dirty="0" smtClean="0"/>
            <a:t>Served as a platform from which all League members could express their views.  All member nations vote.</a:t>
          </a:r>
          <a:endParaRPr lang="en-US" sz="1400" dirty="0"/>
        </a:p>
      </dgm:t>
    </dgm:pt>
    <dgm:pt modelId="{EF839D74-393B-48A1-A9D2-0C14804D57FA}">
      <dgm:prSet phldrT="[Text]"/>
      <dgm:spPr>
        <a:solidFill>
          <a:schemeClr val="accent4">
            <a:lumMod val="40000"/>
            <a:lumOff val="60000"/>
          </a:schemeClr>
        </a:solidFill>
      </dgm:spPr>
      <dgm:t>
        <a:bodyPr/>
        <a:lstStyle/>
        <a:p>
          <a:r>
            <a:rPr lang="en-US" dirty="0" smtClean="0"/>
            <a:t>Secretariat</a:t>
          </a:r>
          <a:endParaRPr lang="en-US" dirty="0"/>
        </a:p>
      </dgm:t>
    </dgm:pt>
    <dgm:pt modelId="{6FB4CB67-2F88-4AD9-9BCC-F7DD599987AB}" type="parTrans" cxnId="{0A1B85A5-DD06-4B2C-B6C4-44F6C5DA331C}">
      <dgm:prSet/>
      <dgm:spPr/>
      <dgm:t>
        <a:bodyPr/>
        <a:lstStyle/>
        <a:p>
          <a:endParaRPr lang="en-US"/>
        </a:p>
      </dgm:t>
    </dgm:pt>
    <dgm:pt modelId="{BD79957E-7CEF-4D86-998D-D90048094707}" type="sibTrans" cxnId="{0A1B85A5-DD06-4B2C-B6C4-44F6C5DA331C}">
      <dgm:prSet custT="1"/>
      <dgm:spPr/>
      <dgm:t>
        <a:bodyPr/>
        <a:lstStyle/>
        <a:p>
          <a:pPr algn="ctr"/>
          <a:r>
            <a:rPr lang="en-US" sz="1400" dirty="0" smtClean="0"/>
            <a:t>Responsible for the organizational aspect of the League</a:t>
          </a:r>
          <a:endParaRPr lang="en-US" sz="1400" dirty="0"/>
        </a:p>
      </dgm:t>
    </dgm:pt>
    <dgm:pt modelId="{38FCED5D-5C76-42A4-AEDB-F9F65AC40E3D}" type="pres">
      <dgm:prSet presAssocID="{CBBD5BA3-0C6E-4735-8880-F7BC183BB3EF}" presName="hierChild1" presStyleCnt="0">
        <dgm:presLayoutVars>
          <dgm:orgChart val="1"/>
          <dgm:chPref val="1"/>
          <dgm:dir/>
          <dgm:animOne val="branch"/>
          <dgm:animLvl val="lvl"/>
          <dgm:resizeHandles/>
        </dgm:presLayoutVars>
      </dgm:prSet>
      <dgm:spPr/>
      <dgm:t>
        <a:bodyPr/>
        <a:lstStyle/>
        <a:p>
          <a:endParaRPr lang="en-US"/>
        </a:p>
      </dgm:t>
    </dgm:pt>
    <dgm:pt modelId="{24C66BB1-2CB2-46AA-A09B-303403DA3A4D}" type="pres">
      <dgm:prSet presAssocID="{B4CABF6E-F216-4ED5-9D86-95F96DEB8E3B}" presName="hierRoot1" presStyleCnt="0">
        <dgm:presLayoutVars>
          <dgm:hierBranch val="init"/>
        </dgm:presLayoutVars>
      </dgm:prSet>
      <dgm:spPr/>
    </dgm:pt>
    <dgm:pt modelId="{482302CF-D0F5-45A0-B4DF-82237C068043}" type="pres">
      <dgm:prSet presAssocID="{B4CABF6E-F216-4ED5-9D86-95F96DEB8E3B}" presName="rootComposite1" presStyleCnt="0"/>
      <dgm:spPr/>
    </dgm:pt>
    <dgm:pt modelId="{B1DC356D-F175-463B-B30C-3BAB23C5C646}" type="pres">
      <dgm:prSet presAssocID="{B4CABF6E-F216-4ED5-9D86-95F96DEB8E3B}" presName="rootText1" presStyleLbl="node0" presStyleIdx="0" presStyleCnt="1">
        <dgm:presLayoutVars>
          <dgm:chMax/>
          <dgm:chPref val="3"/>
        </dgm:presLayoutVars>
      </dgm:prSet>
      <dgm:spPr/>
      <dgm:t>
        <a:bodyPr/>
        <a:lstStyle/>
        <a:p>
          <a:endParaRPr lang="en-US"/>
        </a:p>
      </dgm:t>
    </dgm:pt>
    <dgm:pt modelId="{AB89411C-7FB0-49BE-AE09-CA9540EB8F75}" type="pres">
      <dgm:prSet presAssocID="{B4CABF6E-F216-4ED5-9D86-95F96DEB8E3B}" presName="titleText1" presStyleLbl="fgAcc0" presStyleIdx="0" presStyleCnt="1" custLinFactNeighborX="-15624" custLinFactNeighborY="68155">
        <dgm:presLayoutVars>
          <dgm:chMax val="0"/>
          <dgm:chPref val="0"/>
        </dgm:presLayoutVars>
      </dgm:prSet>
      <dgm:spPr/>
      <dgm:t>
        <a:bodyPr/>
        <a:lstStyle/>
        <a:p>
          <a:endParaRPr lang="en-US"/>
        </a:p>
      </dgm:t>
    </dgm:pt>
    <dgm:pt modelId="{BBBF23D0-DA6F-4FAE-A292-A0DE73F27F3A}" type="pres">
      <dgm:prSet presAssocID="{B4CABF6E-F216-4ED5-9D86-95F96DEB8E3B}" presName="rootConnector1" presStyleLbl="node1" presStyleIdx="0" presStyleCnt="3"/>
      <dgm:spPr/>
      <dgm:t>
        <a:bodyPr/>
        <a:lstStyle/>
        <a:p>
          <a:endParaRPr lang="en-US"/>
        </a:p>
      </dgm:t>
    </dgm:pt>
    <dgm:pt modelId="{7C1D5A19-2A47-491F-A841-64554E4D5AAE}" type="pres">
      <dgm:prSet presAssocID="{B4CABF6E-F216-4ED5-9D86-95F96DEB8E3B}" presName="hierChild2" presStyleCnt="0"/>
      <dgm:spPr/>
    </dgm:pt>
    <dgm:pt modelId="{6F845915-1F65-4931-A5FE-0C6CE1B19929}" type="pres">
      <dgm:prSet presAssocID="{C193E54D-1F64-4478-A355-CAC3A70B0A85}" presName="Name37" presStyleLbl="parChTrans1D2" presStyleIdx="0" presStyleCnt="3"/>
      <dgm:spPr/>
      <dgm:t>
        <a:bodyPr/>
        <a:lstStyle/>
        <a:p>
          <a:endParaRPr lang="en-US"/>
        </a:p>
      </dgm:t>
    </dgm:pt>
    <dgm:pt modelId="{EA0B4B7A-52D4-4634-9BF3-3864CCDA8A46}" type="pres">
      <dgm:prSet presAssocID="{F9FE6038-5523-45EB-B86E-F3D16D502407}" presName="hierRoot2" presStyleCnt="0">
        <dgm:presLayoutVars>
          <dgm:hierBranch val="init"/>
        </dgm:presLayoutVars>
      </dgm:prSet>
      <dgm:spPr/>
    </dgm:pt>
    <dgm:pt modelId="{158245A7-8220-4208-9A3E-E749C98A2233}" type="pres">
      <dgm:prSet presAssocID="{F9FE6038-5523-45EB-B86E-F3D16D502407}" presName="rootComposite" presStyleCnt="0"/>
      <dgm:spPr/>
    </dgm:pt>
    <dgm:pt modelId="{661B8225-1ED4-45E9-B8CE-F22D374FB152}" type="pres">
      <dgm:prSet presAssocID="{F9FE6038-5523-45EB-B86E-F3D16D502407}" presName="rootText" presStyleLbl="node1" presStyleIdx="0" presStyleCnt="3">
        <dgm:presLayoutVars>
          <dgm:chMax/>
          <dgm:chPref val="3"/>
        </dgm:presLayoutVars>
      </dgm:prSet>
      <dgm:spPr/>
      <dgm:t>
        <a:bodyPr/>
        <a:lstStyle/>
        <a:p>
          <a:endParaRPr lang="en-US"/>
        </a:p>
      </dgm:t>
    </dgm:pt>
    <dgm:pt modelId="{54FD59F7-D654-420E-8D41-B9D4FBC71722}" type="pres">
      <dgm:prSet presAssocID="{F9FE6038-5523-45EB-B86E-F3D16D502407}" presName="titleText2" presStyleLbl="fgAcc1" presStyleIdx="0" presStyleCnt="3" custScaleX="103823" custScaleY="246332" custLinFactY="30702" custLinFactNeighborX="-16347" custLinFactNeighborY="100000">
        <dgm:presLayoutVars>
          <dgm:chMax val="0"/>
          <dgm:chPref val="0"/>
        </dgm:presLayoutVars>
      </dgm:prSet>
      <dgm:spPr/>
      <dgm:t>
        <a:bodyPr/>
        <a:lstStyle/>
        <a:p>
          <a:endParaRPr lang="en-US"/>
        </a:p>
      </dgm:t>
    </dgm:pt>
    <dgm:pt modelId="{592F984C-C1B2-4B99-9C1C-03C087378C4A}" type="pres">
      <dgm:prSet presAssocID="{F9FE6038-5523-45EB-B86E-F3D16D502407}" presName="rootConnector" presStyleLbl="node2" presStyleIdx="0" presStyleCnt="0"/>
      <dgm:spPr/>
      <dgm:t>
        <a:bodyPr/>
        <a:lstStyle/>
        <a:p>
          <a:endParaRPr lang="en-US"/>
        </a:p>
      </dgm:t>
    </dgm:pt>
    <dgm:pt modelId="{AF36883E-1509-42F4-AE68-1136F575FCBD}" type="pres">
      <dgm:prSet presAssocID="{F9FE6038-5523-45EB-B86E-F3D16D502407}" presName="hierChild4" presStyleCnt="0"/>
      <dgm:spPr/>
    </dgm:pt>
    <dgm:pt modelId="{3C51A793-CED2-40EE-A3C4-57D347A4A9E6}" type="pres">
      <dgm:prSet presAssocID="{F9FE6038-5523-45EB-B86E-F3D16D502407}" presName="hierChild5" presStyleCnt="0"/>
      <dgm:spPr/>
    </dgm:pt>
    <dgm:pt modelId="{2A7CEFAA-2A6A-4042-BEA3-EB40C260559E}" type="pres">
      <dgm:prSet presAssocID="{CDA3EB30-8C1F-4A34-8359-87005586CBC4}" presName="Name37" presStyleLbl="parChTrans1D2" presStyleIdx="1" presStyleCnt="3"/>
      <dgm:spPr/>
      <dgm:t>
        <a:bodyPr/>
        <a:lstStyle/>
        <a:p>
          <a:endParaRPr lang="en-US"/>
        </a:p>
      </dgm:t>
    </dgm:pt>
    <dgm:pt modelId="{99C8527C-51ED-4D60-8FCC-F3BD4FEA9D1A}" type="pres">
      <dgm:prSet presAssocID="{62FF047E-C632-4203-BA7A-293F5B8FA174}" presName="hierRoot2" presStyleCnt="0">
        <dgm:presLayoutVars>
          <dgm:hierBranch val="init"/>
        </dgm:presLayoutVars>
      </dgm:prSet>
      <dgm:spPr/>
    </dgm:pt>
    <dgm:pt modelId="{26A3564B-315B-48E7-AEC2-F691C68D32FB}" type="pres">
      <dgm:prSet presAssocID="{62FF047E-C632-4203-BA7A-293F5B8FA174}" presName="rootComposite" presStyleCnt="0"/>
      <dgm:spPr/>
    </dgm:pt>
    <dgm:pt modelId="{5F8C077C-4EE9-4328-B24C-E8C24FC85D25}" type="pres">
      <dgm:prSet presAssocID="{62FF047E-C632-4203-BA7A-293F5B8FA174}" presName="rootText" presStyleLbl="node1" presStyleIdx="1" presStyleCnt="3">
        <dgm:presLayoutVars>
          <dgm:chMax/>
          <dgm:chPref val="3"/>
        </dgm:presLayoutVars>
      </dgm:prSet>
      <dgm:spPr/>
      <dgm:t>
        <a:bodyPr/>
        <a:lstStyle/>
        <a:p>
          <a:endParaRPr lang="en-US"/>
        </a:p>
      </dgm:t>
    </dgm:pt>
    <dgm:pt modelId="{5B22401D-9DEF-4E30-A868-79AC5AE472C2}" type="pres">
      <dgm:prSet presAssocID="{62FF047E-C632-4203-BA7A-293F5B8FA174}" presName="titleText2" presStyleLbl="fgAcc1" presStyleIdx="1" presStyleCnt="3" custScaleX="127044" custScaleY="261904" custLinFactY="100000" custLinFactNeighborX="-13178" custLinFactNeighborY="105328">
        <dgm:presLayoutVars>
          <dgm:chMax val="0"/>
          <dgm:chPref val="0"/>
        </dgm:presLayoutVars>
      </dgm:prSet>
      <dgm:spPr/>
      <dgm:t>
        <a:bodyPr/>
        <a:lstStyle/>
        <a:p>
          <a:endParaRPr lang="en-US"/>
        </a:p>
      </dgm:t>
    </dgm:pt>
    <dgm:pt modelId="{02732FBB-720C-4630-B173-D0186C256DE1}" type="pres">
      <dgm:prSet presAssocID="{62FF047E-C632-4203-BA7A-293F5B8FA174}" presName="rootConnector" presStyleLbl="node2" presStyleIdx="0" presStyleCnt="0"/>
      <dgm:spPr/>
      <dgm:t>
        <a:bodyPr/>
        <a:lstStyle/>
        <a:p>
          <a:endParaRPr lang="en-US"/>
        </a:p>
      </dgm:t>
    </dgm:pt>
    <dgm:pt modelId="{E49D630C-59D1-4F6A-A992-87EBCAF0FCD3}" type="pres">
      <dgm:prSet presAssocID="{62FF047E-C632-4203-BA7A-293F5B8FA174}" presName="hierChild4" presStyleCnt="0"/>
      <dgm:spPr/>
    </dgm:pt>
    <dgm:pt modelId="{415C40A8-CE73-44C0-8457-9200A9686003}" type="pres">
      <dgm:prSet presAssocID="{62FF047E-C632-4203-BA7A-293F5B8FA174}" presName="hierChild5" presStyleCnt="0"/>
      <dgm:spPr/>
    </dgm:pt>
    <dgm:pt modelId="{40035BA7-ACFB-4E15-B185-1FF6433B49C9}" type="pres">
      <dgm:prSet presAssocID="{6FB4CB67-2F88-4AD9-9BCC-F7DD599987AB}" presName="Name37" presStyleLbl="parChTrans1D2" presStyleIdx="2" presStyleCnt="3"/>
      <dgm:spPr/>
      <dgm:t>
        <a:bodyPr/>
        <a:lstStyle/>
        <a:p>
          <a:endParaRPr lang="en-US"/>
        </a:p>
      </dgm:t>
    </dgm:pt>
    <dgm:pt modelId="{64DAAE4B-6209-41D6-BEDF-B4E81C37A15C}" type="pres">
      <dgm:prSet presAssocID="{EF839D74-393B-48A1-A9D2-0C14804D57FA}" presName="hierRoot2" presStyleCnt="0">
        <dgm:presLayoutVars>
          <dgm:hierBranch val="init"/>
        </dgm:presLayoutVars>
      </dgm:prSet>
      <dgm:spPr/>
    </dgm:pt>
    <dgm:pt modelId="{8588722C-9DD8-46EB-BC43-C56282A359EF}" type="pres">
      <dgm:prSet presAssocID="{EF839D74-393B-48A1-A9D2-0C14804D57FA}" presName="rootComposite" presStyleCnt="0"/>
      <dgm:spPr/>
    </dgm:pt>
    <dgm:pt modelId="{64144AB5-10A2-4A1D-8F18-703EAB1DD2A3}" type="pres">
      <dgm:prSet presAssocID="{EF839D74-393B-48A1-A9D2-0C14804D57FA}" presName="rootText" presStyleLbl="node1" presStyleIdx="2" presStyleCnt="3">
        <dgm:presLayoutVars>
          <dgm:chMax/>
          <dgm:chPref val="3"/>
        </dgm:presLayoutVars>
      </dgm:prSet>
      <dgm:spPr/>
      <dgm:t>
        <a:bodyPr/>
        <a:lstStyle/>
        <a:p>
          <a:endParaRPr lang="en-US"/>
        </a:p>
      </dgm:t>
    </dgm:pt>
    <dgm:pt modelId="{1F23F917-6D36-4CB3-9604-3CD42B7CB1AF}" type="pres">
      <dgm:prSet presAssocID="{EF839D74-393B-48A1-A9D2-0C14804D57FA}" presName="titleText2" presStyleLbl="fgAcc1" presStyleIdx="2" presStyleCnt="3" custScaleX="75295" custScaleY="258812" custLinFactY="43425" custLinFactNeighborX="-15470" custLinFactNeighborY="100000">
        <dgm:presLayoutVars>
          <dgm:chMax val="0"/>
          <dgm:chPref val="0"/>
        </dgm:presLayoutVars>
      </dgm:prSet>
      <dgm:spPr/>
      <dgm:t>
        <a:bodyPr/>
        <a:lstStyle/>
        <a:p>
          <a:endParaRPr lang="en-US"/>
        </a:p>
      </dgm:t>
    </dgm:pt>
    <dgm:pt modelId="{96AFA3F1-493B-4C76-ABDD-4C926BB337D0}" type="pres">
      <dgm:prSet presAssocID="{EF839D74-393B-48A1-A9D2-0C14804D57FA}" presName="rootConnector" presStyleLbl="node2" presStyleIdx="0" presStyleCnt="0"/>
      <dgm:spPr/>
      <dgm:t>
        <a:bodyPr/>
        <a:lstStyle/>
        <a:p>
          <a:endParaRPr lang="en-US"/>
        </a:p>
      </dgm:t>
    </dgm:pt>
    <dgm:pt modelId="{9057F414-90CB-4087-A210-E5476DEC67AA}" type="pres">
      <dgm:prSet presAssocID="{EF839D74-393B-48A1-A9D2-0C14804D57FA}" presName="hierChild4" presStyleCnt="0"/>
      <dgm:spPr/>
    </dgm:pt>
    <dgm:pt modelId="{BCA3AFF3-D725-4696-8A8E-CD81D1C12B1D}" type="pres">
      <dgm:prSet presAssocID="{EF839D74-393B-48A1-A9D2-0C14804D57FA}" presName="hierChild5" presStyleCnt="0"/>
      <dgm:spPr/>
    </dgm:pt>
    <dgm:pt modelId="{F63723E4-D899-4F52-8D22-4CBF8EA909A3}" type="pres">
      <dgm:prSet presAssocID="{B4CABF6E-F216-4ED5-9D86-95F96DEB8E3B}" presName="hierChild3" presStyleCnt="0"/>
      <dgm:spPr/>
    </dgm:pt>
  </dgm:ptLst>
  <dgm:cxnLst>
    <dgm:cxn modelId="{A0538BBF-2033-446C-B3A2-FD1CC6369B84}" type="presOf" srcId="{EF839D74-393B-48A1-A9D2-0C14804D57FA}" destId="{96AFA3F1-493B-4C76-ABDD-4C926BB337D0}" srcOrd="1" destOrd="0" presId="urn:microsoft.com/office/officeart/2008/layout/NameandTitleOrganizationalChart"/>
    <dgm:cxn modelId="{42ACDBE9-FE9D-44D5-B13F-29C6543F76AC}" type="presOf" srcId="{21D52E25-8678-4231-A87A-D456E91F4AAB}" destId="{AB89411C-7FB0-49BE-AE09-CA9540EB8F75}" srcOrd="0" destOrd="0" presId="urn:microsoft.com/office/officeart/2008/layout/NameandTitleOrganizationalChart"/>
    <dgm:cxn modelId="{A03C369A-595D-492A-A2D2-6A86366A648F}" type="presOf" srcId="{CBBD5BA3-0C6E-4735-8880-F7BC183BB3EF}" destId="{38FCED5D-5C76-42A4-AEDB-F9F65AC40E3D}" srcOrd="0" destOrd="0" presId="urn:microsoft.com/office/officeart/2008/layout/NameandTitleOrganizationalChart"/>
    <dgm:cxn modelId="{7F82F5B6-C5AA-4C7F-A2DB-F53097E57DCB}" type="presOf" srcId="{BD79957E-7CEF-4D86-998D-D90048094707}" destId="{1F23F917-6D36-4CB3-9604-3CD42B7CB1AF}" srcOrd="0" destOrd="0" presId="urn:microsoft.com/office/officeart/2008/layout/NameandTitleOrganizationalChart"/>
    <dgm:cxn modelId="{0A1B85A5-DD06-4B2C-B6C4-44F6C5DA331C}" srcId="{B4CABF6E-F216-4ED5-9D86-95F96DEB8E3B}" destId="{EF839D74-393B-48A1-A9D2-0C14804D57FA}" srcOrd="2" destOrd="0" parTransId="{6FB4CB67-2F88-4AD9-9BCC-F7DD599987AB}" sibTransId="{BD79957E-7CEF-4D86-998D-D90048094707}"/>
    <dgm:cxn modelId="{8A787E57-8F91-40CC-A34D-CAD3487D7E40}" type="presOf" srcId="{EC7081EC-AE41-4068-A000-A27BB62A29D0}" destId="{5B22401D-9DEF-4E30-A868-79AC5AE472C2}" srcOrd="0" destOrd="0" presId="urn:microsoft.com/office/officeart/2008/layout/NameandTitleOrganizationalChart"/>
    <dgm:cxn modelId="{39C2C55F-A295-4479-86C0-3DA94E61F4CA}" type="presOf" srcId="{6FB4CB67-2F88-4AD9-9BCC-F7DD599987AB}" destId="{40035BA7-ACFB-4E15-B185-1FF6433B49C9}" srcOrd="0" destOrd="0" presId="urn:microsoft.com/office/officeart/2008/layout/NameandTitleOrganizationalChart"/>
    <dgm:cxn modelId="{82C8A1E9-5509-4597-9CB8-10BFC2EEE710}" srcId="{B4CABF6E-F216-4ED5-9D86-95F96DEB8E3B}" destId="{62FF047E-C632-4203-BA7A-293F5B8FA174}" srcOrd="1" destOrd="0" parTransId="{CDA3EB30-8C1F-4A34-8359-87005586CBC4}" sibTransId="{EC7081EC-AE41-4068-A000-A27BB62A29D0}"/>
    <dgm:cxn modelId="{45FF08B1-97AC-4A7F-A2CA-D37A77D18557}" type="presOf" srcId="{C193E54D-1F64-4478-A355-CAC3A70B0A85}" destId="{6F845915-1F65-4931-A5FE-0C6CE1B19929}" srcOrd="0" destOrd="0" presId="urn:microsoft.com/office/officeart/2008/layout/NameandTitleOrganizationalChart"/>
    <dgm:cxn modelId="{EB643366-37D3-4A8E-89BD-BC57D0B8DAB0}" srcId="{B4CABF6E-F216-4ED5-9D86-95F96DEB8E3B}" destId="{F9FE6038-5523-45EB-B86E-F3D16D502407}" srcOrd="0" destOrd="0" parTransId="{C193E54D-1F64-4478-A355-CAC3A70B0A85}" sibTransId="{C4A4D282-0D9C-4352-B5AB-6A3039290DE3}"/>
    <dgm:cxn modelId="{B7F8BA89-BBCB-4055-AC9F-E9B9C6005279}" type="presOf" srcId="{F9FE6038-5523-45EB-B86E-F3D16D502407}" destId="{661B8225-1ED4-45E9-B8CE-F22D374FB152}" srcOrd="0" destOrd="0" presId="urn:microsoft.com/office/officeart/2008/layout/NameandTitleOrganizationalChart"/>
    <dgm:cxn modelId="{EF192A81-64BC-4405-9736-C2B15DD30618}" type="presOf" srcId="{62FF047E-C632-4203-BA7A-293F5B8FA174}" destId="{5F8C077C-4EE9-4328-B24C-E8C24FC85D25}" srcOrd="0" destOrd="0" presId="urn:microsoft.com/office/officeart/2008/layout/NameandTitleOrganizationalChart"/>
    <dgm:cxn modelId="{9A10B997-1CB8-4682-B1B2-BAFD4CB2E46C}" type="presOf" srcId="{C4A4D282-0D9C-4352-B5AB-6A3039290DE3}" destId="{54FD59F7-D654-420E-8D41-B9D4FBC71722}" srcOrd="0" destOrd="0" presId="urn:microsoft.com/office/officeart/2008/layout/NameandTitleOrganizationalChart"/>
    <dgm:cxn modelId="{5373DCCA-9E92-4AAD-B9FD-D5BB55570A78}" type="presOf" srcId="{CDA3EB30-8C1F-4A34-8359-87005586CBC4}" destId="{2A7CEFAA-2A6A-4042-BEA3-EB40C260559E}" srcOrd="0" destOrd="0" presId="urn:microsoft.com/office/officeart/2008/layout/NameandTitleOrganizationalChart"/>
    <dgm:cxn modelId="{EA9A3E77-07AC-41F6-BDFE-4ED61E4A40AA}" type="presOf" srcId="{F9FE6038-5523-45EB-B86E-F3D16D502407}" destId="{592F984C-C1B2-4B99-9C1C-03C087378C4A}" srcOrd="1" destOrd="0" presId="urn:microsoft.com/office/officeart/2008/layout/NameandTitleOrganizationalChart"/>
    <dgm:cxn modelId="{86B7F93F-FC7B-4979-8FC9-43BB7FE2F757}" type="presOf" srcId="{EF839D74-393B-48A1-A9D2-0C14804D57FA}" destId="{64144AB5-10A2-4A1D-8F18-703EAB1DD2A3}" srcOrd="0" destOrd="0" presId="urn:microsoft.com/office/officeart/2008/layout/NameandTitleOrganizationalChart"/>
    <dgm:cxn modelId="{863340FA-36A9-43B9-9C17-99F807ED0856}" type="presOf" srcId="{B4CABF6E-F216-4ED5-9D86-95F96DEB8E3B}" destId="{B1DC356D-F175-463B-B30C-3BAB23C5C646}" srcOrd="0" destOrd="0" presId="urn:microsoft.com/office/officeart/2008/layout/NameandTitleOrganizationalChart"/>
    <dgm:cxn modelId="{28C9784C-BC60-4A6C-8C11-CC3D46B002B1}" type="presOf" srcId="{62FF047E-C632-4203-BA7A-293F5B8FA174}" destId="{02732FBB-720C-4630-B173-D0186C256DE1}" srcOrd="1" destOrd="0" presId="urn:microsoft.com/office/officeart/2008/layout/NameandTitleOrganizationalChart"/>
    <dgm:cxn modelId="{B982418B-ADF3-48A8-9F3E-C9C45AAA7BBB}" srcId="{CBBD5BA3-0C6E-4735-8880-F7BC183BB3EF}" destId="{B4CABF6E-F216-4ED5-9D86-95F96DEB8E3B}" srcOrd="0" destOrd="0" parTransId="{E15D7FFD-9F59-429A-AA84-DE91ED35DB0B}" sibTransId="{21D52E25-8678-4231-A87A-D456E91F4AAB}"/>
    <dgm:cxn modelId="{42BC0CCA-6BDB-42E4-B0B8-DA95C9112168}" type="presOf" srcId="{B4CABF6E-F216-4ED5-9D86-95F96DEB8E3B}" destId="{BBBF23D0-DA6F-4FAE-A292-A0DE73F27F3A}" srcOrd="1" destOrd="0" presId="urn:microsoft.com/office/officeart/2008/layout/NameandTitleOrganizationalChart"/>
    <dgm:cxn modelId="{F4ED0A96-E703-49CD-B293-CDEBD6D76D2D}" type="presParOf" srcId="{38FCED5D-5C76-42A4-AEDB-F9F65AC40E3D}" destId="{24C66BB1-2CB2-46AA-A09B-303403DA3A4D}" srcOrd="0" destOrd="0" presId="urn:microsoft.com/office/officeart/2008/layout/NameandTitleOrganizationalChart"/>
    <dgm:cxn modelId="{EA5D480C-9A93-4345-96C5-246C40AB520A}" type="presParOf" srcId="{24C66BB1-2CB2-46AA-A09B-303403DA3A4D}" destId="{482302CF-D0F5-45A0-B4DF-82237C068043}" srcOrd="0" destOrd="0" presId="urn:microsoft.com/office/officeart/2008/layout/NameandTitleOrganizationalChart"/>
    <dgm:cxn modelId="{209CA690-9E84-4BFD-81A3-0CE6277966D1}" type="presParOf" srcId="{482302CF-D0F5-45A0-B4DF-82237C068043}" destId="{B1DC356D-F175-463B-B30C-3BAB23C5C646}" srcOrd="0" destOrd="0" presId="urn:microsoft.com/office/officeart/2008/layout/NameandTitleOrganizationalChart"/>
    <dgm:cxn modelId="{63FF9115-D3C5-454A-BD57-E1A4870FFFB0}" type="presParOf" srcId="{482302CF-D0F5-45A0-B4DF-82237C068043}" destId="{AB89411C-7FB0-49BE-AE09-CA9540EB8F75}" srcOrd="1" destOrd="0" presId="urn:microsoft.com/office/officeart/2008/layout/NameandTitleOrganizationalChart"/>
    <dgm:cxn modelId="{F281EA36-0F45-444E-8F79-C545EDC89454}" type="presParOf" srcId="{482302CF-D0F5-45A0-B4DF-82237C068043}" destId="{BBBF23D0-DA6F-4FAE-A292-A0DE73F27F3A}" srcOrd="2" destOrd="0" presId="urn:microsoft.com/office/officeart/2008/layout/NameandTitleOrganizationalChart"/>
    <dgm:cxn modelId="{507A1DF8-2EB2-404C-B574-A85853273BE3}" type="presParOf" srcId="{24C66BB1-2CB2-46AA-A09B-303403DA3A4D}" destId="{7C1D5A19-2A47-491F-A841-64554E4D5AAE}" srcOrd="1" destOrd="0" presId="urn:microsoft.com/office/officeart/2008/layout/NameandTitleOrganizationalChart"/>
    <dgm:cxn modelId="{4A00F2DD-BFD0-40A4-A0E0-8D960F4948C5}" type="presParOf" srcId="{7C1D5A19-2A47-491F-A841-64554E4D5AAE}" destId="{6F845915-1F65-4931-A5FE-0C6CE1B19929}" srcOrd="0" destOrd="0" presId="urn:microsoft.com/office/officeart/2008/layout/NameandTitleOrganizationalChart"/>
    <dgm:cxn modelId="{E90EDEEA-5D51-413C-A1BB-0F8768D448DD}" type="presParOf" srcId="{7C1D5A19-2A47-491F-A841-64554E4D5AAE}" destId="{EA0B4B7A-52D4-4634-9BF3-3864CCDA8A46}" srcOrd="1" destOrd="0" presId="urn:microsoft.com/office/officeart/2008/layout/NameandTitleOrganizationalChart"/>
    <dgm:cxn modelId="{5BFB39AD-9A69-4C27-9C71-25598C55C865}" type="presParOf" srcId="{EA0B4B7A-52D4-4634-9BF3-3864CCDA8A46}" destId="{158245A7-8220-4208-9A3E-E749C98A2233}" srcOrd="0" destOrd="0" presId="urn:microsoft.com/office/officeart/2008/layout/NameandTitleOrganizationalChart"/>
    <dgm:cxn modelId="{F01B38B6-4F7A-4932-B085-48EB2638784B}" type="presParOf" srcId="{158245A7-8220-4208-9A3E-E749C98A2233}" destId="{661B8225-1ED4-45E9-B8CE-F22D374FB152}" srcOrd="0" destOrd="0" presId="urn:microsoft.com/office/officeart/2008/layout/NameandTitleOrganizationalChart"/>
    <dgm:cxn modelId="{B28D16F1-891C-47E3-B4EB-63C1372A0CB4}" type="presParOf" srcId="{158245A7-8220-4208-9A3E-E749C98A2233}" destId="{54FD59F7-D654-420E-8D41-B9D4FBC71722}" srcOrd="1" destOrd="0" presId="urn:microsoft.com/office/officeart/2008/layout/NameandTitleOrganizationalChart"/>
    <dgm:cxn modelId="{33D22D56-5BF5-4BE8-915E-FE45C6E98EDC}" type="presParOf" srcId="{158245A7-8220-4208-9A3E-E749C98A2233}" destId="{592F984C-C1B2-4B99-9C1C-03C087378C4A}" srcOrd="2" destOrd="0" presId="urn:microsoft.com/office/officeart/2008/layout/NameandTitleOrganizationalChart"/>
    <dgm:cxn modelId="{8E2BB6F5-0533-4B11-9872-1F7E0D40131C}" type="presParOf" srcId="{EA0B4B7A-52D4-4634-9BF3-3864CCDA8A46}" destId="{AF36883E-1509-42F4-AE68-1136F575FCBD}" srcOrd="1" destOrd="0" presId="urn:microsoft.com/office/officeart/2008/layout/NameandTitleOrganizationalChart"/>
    <dgm:cxn modelId="{43AED554-CEF7-4C12-BF11-E064D97CF75C}" type="presParOf" srcId="{EA0B4B7A-52D4-4634-9BF3-3864CCDA8A46}" destId="{3C51A793-CED2-40EE-A3C4-57D347A4A9E6}" srcOrd="2" destOrd="0" presId="urn:microsoft.com/office/officeart/2008/layout/NameandTitleOrganizationalChart"/>
    <dgm:cxn modelId="{859E694E-75C5-40C7-A781-BC605ED1BC31}" type="presParOf" srcId="{7C1D5A19-2A47-491F-A841-64554E4D5AAE}" destId="{2A7CEFAA-2A6A-4042-BEA3-EB40C260559E}" srcOrd="2" destOrd="0" presId="urn:microsoft.com/office/officeart/2008/layout/NameandTitleOrganizationalChart"/>
    <dgm:cxn modelId="{96EE6B42-6DC9-4EE4-9AE7-CD1A7F6107E1}" type="presParOf" srcId="{7C1D5A19-2A47-491F-A841-64554E4D5AAE}" destId="{99C8527C-51ED-4D60-8FCC-F3BD4FEA9D1A}" srcOrd="3" destOrd="0" presId="urn:microsoft.com/office/officeart/2008/layout/NameandTitleOrganizationalChart"/>
    <dgm:cxn modelId="{2861DEC7-6ADB-4067-9D16-E73A1C7BABDF}" type="presParOf" srcId="{99C8527C-51ED-4D60-8FCC-F3BD4FEA9D1A}" destId="{26A3564B-315B-48E7-AEC2-F691C68D32FB}" srcOrd="0" destOrd="0" presId="urn:microsoft.com/office/officeart/2008/layout/NameandTitleOrganizationalChart"/>
    <dgm:cxn modelId="{0BA0DA41-673C-4759-8234-AA3295A4719B}" type="presParOf" srcId="{26A3564B-315B-48E7-AEC2-F691C68D32FB}" destId="{5F8C077C-4EE9-4328-B24C-E8C24FC85D25}" srcOrd="0" destOrd="0" presId="urn:microsoft.com/office/officeart/2008/layout/NameandTitleOrganizationalChart"/>
    <dgm:cxn modelId="{5CB65062-8C96-473F-963C-6F099AE70341}" type="presParOf" srcId="{26A3564B-315B-48E7-AEC2-F691C68D32FB}" destId="{5B22401D-9DEF-4E30-A868-79AC5AE472C2}" srcOrd="1" destOrd="0" presId="urn:microsoft.com/office/officeart/2008/layout/NameandTitleOrganizationalChart"/>
    <dgm:cxn modelId="{EDE4D092-B8B0-4C28-A7CE-6969B984EFC6}" type="presParOf" srcId="{26A3564B-315B-48E7-AEC2-F691C68D32FB}" destId="{02732FBB-720C-4630-B173-D0186C256DE1}" srcOrd="2" destOrd="0" presId="urn:microsoft.com/office/officeart/2008/layout/NameandTitleOrganizationalChart"/>
    <dgm:cxn modelId="{6E130213-AA0F-401F-8656-89BCB9D41FFB}" type="presParOf" srcId="{99C8527C-51ED-4D60-8FCC-F3BD4FEA9D1A}" destId="{E49D630C-59D1-4F6A-A992-87EBCAF0FCD3}" srcOrd="1" destOrd="0" presId="urn:microsoft.com/office/officeart/2008/layout/NameandTitleOrganizationalChart"/>
    <dgm:cxn modelId="{DF9D808A-3024-41FC-B3DF-A98F9273E051}" type="presParOf" srcId="{99C8527C-51ED-4D60-8FCC-F3BD4FEA9D1A}" destId="{415C40A8-CE73-44C0-8457-9200A9686003}" srcOrd="2" destOrd="0" presId="urn:microsoft.com/office/officeart/2008/layout/NameandTitleOrganizationalChart"/>
    <dgm:cxn modelId="{5C8AD092-7BE6-428A-94A0-C087C1E3C980}" type="presParOf" srcId="{7C1D5A19-2A47-491F-A841-64554E4D5AAE}" destId="{40035BA7-ACFB-4E15-B185-1FF6433B49C9}" srcOrd="4" destOrd="0" presId="urn:microsoft.com/office/officeart/2008/layout/NameandTitleOrganizationalChart"/>
    <dgm:cxn modelId="{6AD261B6-AB2E-4276-8DC3-F055E18C2292}" type="presParOf" srcId="{7C1D5A19-2A47-491F-A841-64554E4D5AAE}" destId="{64DAAE4B-6209-41D6-BEDF-B4E81C37A15C}" srcOrd="5" destOrd="0" presId="urn:microsoft.com/office/officeart/2008/layout/NameandTitleOrganizationalChart"/>
    <dgm:cxn modelId="{82B50A7E-2D80-453C-8D74-789F2571B072}" type="presParOf" srcId="{64DAAE4B-6209-41D6-BEDF-B4E81C37A15C}" destId="{8588722C-9DD8-46EB-BC43-C56282A359EF}" srcOrd="0" destOrd="0" presId="urn:microsoft.com/office/officeart/2008/layout/NameandTitleOrganizationalChart"/>
    <dgm:cxn modelId="{2F43D3A5-A3E0-4AD2-A4D8-84D04D375BF7}" type="presParOf" srcId="{8588722C-9DD8-46EB-BC43-C56282A359EF}" destId="{64144AB5-10A2-4A1D-8F18-703EAB1DD2A3}" srcOrd="0" destOrd="0" presId="urn:microsoft.com/office/officeart/2008/layout/NameandTitleOrganizationalChart"/>
    <dgm:cxn modelId="{A84B1451-6E0B-41D9-BB8A-5F7838D01061}" type="presParOf" srcId="{8588722C-9DD8-46EB-BC43-C56282A359EF}" destId="{1F23F917-6D36-4CB3-9604-3CD42B7CB1AF}" srcOrd="1" destOrd="0" presId="urn:microsoft.com/office/officeart/2008/layout/NameandTitleOrganizationalChart"/>
    <dgm:cxn modelId="{E8EA55E9-60BD-4C9E-9BFF-0FB4C27A2B7A}" type="presParOf" srcId="{8588722C-9DD8-46EB-BC43-C56282A359EF}" destId="{96AFA3F1-493B-4C76-ABDD-4C926BB337D0}" srcOrd="2" destOrd="0" presId="urn:microsoft.com/office/officeart/2008/layout/NameandTitleOrganizationalChart"/>
    <dgm:cxn modelId="{1852EE3E-B180-4C3D-B781-66F0FB5F0FE9}" type="presParOf" srcId="{64DAAE4B-6209-41D6-BEDF-B4E81C37A15C}" destId="{9057F414-90CB-4087-A210-E5476DEC67AA}" srcOrd="1" destOrd="0" presId="urn:microsoft.com/office/officeart/2008/layout/NameandTitleOrganizationalChart"/>
    <dgm:cxn modelId="{8AA00126-7B4D-4EFD-AD57-F84C54702693}" type="presParOf" srcId="{64DAAE4B-6209-41D6-BEDF-B4E81C37A15C}" destId="{BCA3AFF3-D725-4696-8A8E-CD81D1C12B1D}" srcOrd="2" destOrd="0" presId="urn:microsoft.com/office/officeart/2008/layout/NameandTitleOrganizationalChart"/>
    <dgm:cxn modelId="{416DB3D9-5EBA-4385-A13E-15351D687DA3}" type="presParOf" srcId="{24C66BB1-2CB2-46AA-A09B-303403DA3A4D}" destId="{F63723E4-D899-4F52-8D22-4CBF8EA909A3}"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35BA7-ACFB-4E15-B185-1FF6433B49C9}">
      <dsp:nvSpPr>
        <dsp:cNvPr id="0" name=""/>
        <dsp:cNvSpPr/>
      </dsp:nvSpPr>
      <dsp:spPr>
        <a:xfrm>
          <a:off x="4009261" y="1609717"/>
          <a:ext cx="3083997" cy="631434"/>
        </a:xfrm>
        <a:custGeom>
          <a:avLst/>
          <a:gdLst/>
          <a:ahLst/>
          <a:cxnLst/>
          <a:rect l="0" t="0" r="0" b="0"/>
          <a:pathLst>
            <a:path>
              <a:moveTo>
                <a:pt x="0" y="0"/>
              </a:moveTo>
              <a:lnTo>
                <a:pt x="0" y="376432"/>
              </a:lnTo>
              <a:lnTo>
                <a:pt x="3083997" y="376432"/>
              </a:lnTo>
              <a:lnTo>
                <a:pt x="3083997" y="6314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7CEFAA-2A6A-4042-BEA3-EB40C260559E}">
      <dsp:nvSpPr>
        <dsp:cNvPr id="0" name=""/>
        <dsp:cNvSpPr/>
      </dsp:nvSpPr>
      <dsp:spPr>
        <a:xfrm>
          <a:off x="3958797" y="1609717"/>
          <a:ext cx="91440" cy="631434"/>
        </a:xfrm>
        <a:custGeom>
          <a:avLst/>
          <a:gdLst/>
          <a:ahLst/>
          <a:cxnLst/>
          <a:rect l="0" t="0" r="0" b="0"/>
          <a:pathLst>
            <a:path>
              <a:moveTo>
                <a:pt x="50463" y="0"/>
              </a:moveTo>
              <a:lnTo>
                <a:pt x="50463" y="376432"/>
              </a:lnTo>
              <a:lnTo>
                <a:pt x="45720" y="376432"/>
              </a:lnTo>
              <a:lnTo>
                <a:pt x="45720" y="6314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845915-1F65-4931-A5FE-0C6CE1B19929}">
      <dsp:nvSpPr>
        <dsp:cNvPr id="0" name=""/>
        <dsp:cNvSpPr/>
      </dsp:nvSpPr>
      <dsp:spPr>
        <a:xfrm>
          <a:off x="1136341" y="1609717"/>
          <a:ext cx="2872919" cy="631434"/>
        </a:xfrm>
        <a:custGeom>
          <a:avLst/>
          <a:gdLst/>
          <a:ahLst/>
          <a:cxnLst/>
          <a:rect l="0" t="0" r="0" b="0"/>
          <a:pathLst>
            <a:path>
              <a:moveTo>
                <a:pt x="2872919" y="0"/>
              </a:moveTo>
              <a:lnTo>
                <a:pt x="2872919" y="376432"/>
              </a:lnTo>
              <a:lnTo>
                <a:pt x="0" y="376432"/>
              </a:lnTo>
              <a:lnTo>
                <a:pt x="0" y="6314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DC356D-F175-463B-B30C-3BAB23C5C646}">
      <dsp:nvSpPr>
        <dsp:cNvPr id="0" name=""/>
        <dsp:cNvSpPr/>
      </dsp:nvSpPr>
      <dsp:spPr>
        <a:xfrm>
          <a:off x="2953871" y="516849"/>
          <a:ext cx="2110779" cy="1092868"/>
        </a:xfrm>
        <a:prstGeom prst="rect">
          <a:avLst/>
        </a:prstGeom>
        <a:solidFill>
          <a:srgbClr val="FF0000"/>
        </a:solidFill>
        <a:ln w="762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154216" numCol="1" spcCol="1270" anchor="ctr" anchorCtr="0">
          <a:noAutofit/>
        </a:bodyPr>
        <a:lstStyle/>
        <a:p>
          <a:pPr lvl="0" algn="ctr" defTabSz="1422400">
            <a:lnSpc>
              <a:spcPct val="90000"/>
            </a:lnSpc>
            <a:spcBef>
              <a:spcPct val="0"/>
            </a:spcBef>
            <a:spcAft>
              <a:spcPct val="35000"/>
            </a:spcAft>
          </a:pPr>
          <a:r>
            <a:rPr lang="en-US" sz="3200" kern="1200" dirty="0" smtClean="0"/>
            <a:t>League of Nations</a:t>
          </a:r>
          <a:endParaRPr lang="en-US" sz="3200" kern="1200" dirty="0"/>
        </a:p>
      </dsp:txBody>
      <dsp:txXfrm>
        <a:off x="2953871" y="516849"/>
        <a:ext cx="2110779" cy="1092868"/>
      </dsp:txXfrm>
    </dsp:sp>
    <dsp:sp modelId="{AB89411C-7FB0-49BE-AE09-CA9540EB8F75}">
      <dsp:nvSpPr>
        <dsp:cNvPr id="0" name=""/>
        <dsp:cNvSpPr/>
      </dsp:nvSpPr>
      <dsp:spPr>
        <a:xfrm>
          <a:off x="3079217" y="1615139"/>
          <a:ext cx="1899701" cy="36428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420" tIns="14605" rIns="58420" bIns="14605" numCol="1" spcCol="1270" anchor="ctr" anchorCtr="0">
          <a:noAutofit/>
        </a:bodyPr>
        <a:lstStyle/>
        <a:p>
          <a:pPr lvl="0" algn="ctr" defTabSz="1022350">
            <a:lnSpc>
              <a:spcPct val="90000"/>
            </a:lnSpc>
            <a:spcBef>
              <a:spcPct val="0"/>
            </a:spcBef>
            <a:spcAft>
              <a:spcPct val="35000"/>
            </a:spcAft>
          </a:pPr>
          <a:r>
            <a:rPr lang="en-US" sz="2300" kern="1200" dirty="0" smtClean="0"/>
            <a:t>1920-1946</a:t>
          </a:r>
          <a:endParaRPr lang="en-US" sz="2300" kern="1200" dirty="0"/>
        </a:p>
      </dsp:txBody>
      <dsp:txXfrm>
        <a:off x="3079217" y="1615139"/>
        <a:ext cx="1899701" cy="364289"/>
      </dsp:txXfrm>
    </dsp:sp>
    <dsp:sp modelId="{661B8225-1ED4-45E9-B8CE-F22D374FB152}">
      <dsp:nvSpPr>
        <dsp:cNvPr id="0" name=""/>
        <dsp:cNvSpPr/>
      </dsp:nvSpPr>
      <dsp:spPr>
        <a:xfrm>
          <a:off x="80952" y="2241152"/>
          <a:ext cx="2110779" cy="1092868"/>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154216" numCol="1" spcCol="1270" anchor="ctr" anchorCtr="0">
          <a:noAutofit/>
        </a:bodyPr>
        <a:lstStyle/>
        <a:p>
          <a:pPr lvl="0" algn="ctr" defTabSz="1422400">
            <a:lnSpc>
              <a:spcPct val="90000"/>
            </a:lnSpc>
            <a:spcBef>
              <a:spcPct val="0"/>
            </a:spcBef>
            <a:spcAft>
              <a:spcPct val="35000"/>
            </a:spcAft>
          </a:pPr>
          <a:r>
            <a:rPr lang="en-US" sz="3200" kern="1200" dirty="0" smtClean="0"/>
            <a:t>Council</a:t>
          </a:r>
          <a:endParaRPr lang="en-US" sz="3200" kern="1200" dirty="0"/>
        </a:p>
      </dsp:txBody>
      <dsp:txXfrm>
        <a:off x="80952" y="2241152"/>
        <a:ext cx="2110779" cy="1092868"/>
      </dsp:txXfrm>
    </dsp:sp>
    <dsp:sp modelId="{54FD59F7-D654-420E-8D41-B9D4FBC71722}">
      <dsp:nvSpPr>
        <dsp:cNvPr id="0" name=""/>
        <dsp:cNvSpPr/>
      </dsp:nvSpPr>
      <dsp:spPr>
        <a:xfrm>
          <a:off x="156251" y="3300758"/>
          <a:ext cx="1972327" cy="89736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en-US" sz="1400" kern="1200" dirty="0" smtClean="0"/>
            <a:t>Dealt with most of the emergencies arising in international affairs.</a:t>
          </a:r>
          <a:endParaRPr lang="en-US" sz="1400" kern="1200" dirty="0"/>
        </a:p>
      </dsp:txBody>
      <dsp:txXfrm>
        <a:off x="156251" y="3300758"/>
        <a:ext cx="1972327" cy="897361"/>
      </dsp:txXfrm>
    </dsp:sp>
    <dsp:sp modelId="{5F8C077C-4EE9-4328-B24C-E8C24FC85D25}">
      <dsp:nvSpPr>
        <dsp:cNvPr id="0" name=""/>
        <dsp:cNvSpPr/>
      </dsp:nvSpPr>
      <dsp:spPr>
        <a:xfrm>
          <a:off x="2949127" y="2241152"/>
          <a:ext cx="2110779" cy="1092868"/>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154216" numCol="1" spcCol="1270" anchor="ctr" anchorCtr="0">
          <a:noAutofit/>
        </a:bodyPr>
        <a:lstStyle/>
        <a:p>
          <a:pPr lvl="0" algn="ctr" defTabSz="1422400">
            <a:lnSpc>
              <a:spcPct val="90000"/>
            </a:lnSpc>
            <a:spcBef>
              <a:spcPct val="0"/>
            </a:spcBef>
            <a:spcAft>
              <a:spcPct val="35000"/>
            </a:spcAft>
          </a:pPr>
          <a:r>
            <a:rPr lang="en-US" sz="3200" kern="1200" dirty="0" smtClean="0"/>
            <a:t>Assembly</a:t>
          </a:r>
          <a:endParaRPr lang="en-US" sz="3200" kern="1200" dirty="0"/>
        </a:p>
      </dsp:txBody>
      <dsp:txXfrm>
        <a:off x="2949127" y="2241152"/>
        <a:ext cx="2110779" cy="1092868"/>
      </dsp:txXfrm>
    </dsp:sp>
    <dsp:sp modelId="{5B22401D-9DEF-4E30-A868-79AC5AE472C2}">
      <dsp:nvSpPr>
        <dsp:cNvPr id="0" name=""/>
        <dsp:cNvSpPr/>
      </dsp:nvSpPr>
      <dsp:spPr>
        <a:xfrm>
          <a:off x="2864063" y="3313111"/>
          <a:ext cx="2413457" cy="95408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en-US" sz="1400" kern="1200" dirty="0" smtClean="0"/>
            <a:t>Served as a platform from which all League members could express their views.  All member nations vote.</a:t>
          </a:r>
          <a:endParaRPr lang="en-US" sz="1400" kern="1200" dirty="0"/>
        </a:p>
      </dsp:txBody>
      <dsp:txXfrm>
        <a:off x="2864063" y="3313111"/>
        <a:ext cx="2413457" cy="954088"/>
      </dsp:txXfrm>
    </dsp:sp>
    <dsp:sp modelId="{64144AB5-10A2-4A1D-8F18-703EAB1DD2A3}">
      <dsp:nvSpPr>
        <dsp:cNvPr id="0" name=""/>
        <dsp:cNvSpPr/>
      </dsp:nvSpPr>
      <dsp:spPr>
        <a:xfrm>
          <a:off x="6037868" y="2241152"/>
          <a:ext cx="2110779" cy="1092868"/>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154216" numCol="1" spcCol="1270" anchor="ctr" anchorCtr="0">
          <a:noAutofit/>
        </a:bodyPr>
        <a:lstStyle/>
        <a:p>
          <a:pPr lvl="0" algn="ctr" defTabSz="1422400">
            <a:lnSpc>
              <a:spcPct val="90000"/>
            </a:lnSpc>
            <a:spcBef>
              <a:spcPct val="0"/>
            </a:spcBef>
            <a:spcAft>
              <a:spcPct val="35000"/>
            </a:spcAft>
          </a:pPr>
          <a:r>
            <a:rPr lang="en-US" sz="3200" kern="1200" dirty="0" smtClean="0"/>
            <a:t>Secretariat</a:t>
          </a:r>
          <a:endParaRPr lang="en-US" sz="3200" kern="1200" dirty="0"/>
        </a:p>
      </dsp:txBody>
      <dsp:txXfrm>
        <a:off x="6037868" y="2241152"/>
        <a:ext cx="2110779" cy="1092868"/>
      </dsp:txXfrm>
    </dsp:sp>
    <dsp:sp modelId="{1F23F917-6D36-4CB3-9604-3CD42B7CB1AF}">
      <dsp:nvSpPr>
        <dsp:cNvPr id="0" name=""/>
        <dsp:cNvSpPr/>
      </dsp:nvSpPr>
      <dsp:spPr>
        <a:xfrm>
          <a:off x="6400800" y="3324375"/>
          <a:ext cx="1430380" cy="9428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en-US" sz="1400" kern="1200" dirty="0" smtClean="0"/>
            <a:t>Responsible for the organizational aspect of the League</a:t>
          </a:r>
          <a:endParaRPr lang="en-US" sz="1400" kern="1200" dirty="0"/>
        </a:p>
      </dsp:txBody>
      <dsp:txXfrm>
        <a:off x="6400800" y="3324375"/>
        <a:ext cx="1430380" cy="942824"/>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EAB758-6250-416B-9C98-D04F445A35F7}"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F532C-6272-447F-9F85-FD9F425557D2}" type="slidenum">
              <a:rPr lang="en-US" smtClean="0"/>
              <a:t>‹#›</a:t>
            </a:fld>
            <a:endParaRPr lang="en-US"/>
          </a:p>
        </p:txBody>
      </p:sp>
    </p:spTree>
    <p:extLst>
      <p:ext uri="{BB962C8B-B14F-4D97-AF65-F5344CB8AC3E}">
        <p14:creationId xmlns:p14="http://schemas.microsoft.com/office/powerpoint/2010/main" val="3114174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EAB758-6250-416B-9C98-D04F445A35F7}"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F532C-6272-447F-9F85-FD9F425557D2}" type="slidenum">
              <a:rPr lang="en-US" smtClean="0"/>
              <a:t>‹#›</a:t>
            </a:fld>
            <a:endParaRPr lang="en-US"/>
          </a:p>
        </p:txBody>
      </p:sp>
    </p:spTree>
    <p:extLst>
      <p:ext uri="{BB962C8B-B14F-4D97-AF65-F5344CB8AC3E}">
        <p14:creationId xmlns:p14="http://schemas.microsoft.com/office/powerpoint/2010/main" val="315378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EAB758-6250-416B-9C98-D04F445A35F7}"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F532C-6272-447F-9F85-FD9F425557D2}" type="slidenum">
              <a:rPr lang="en-US" smtClean="0"/>
              <a:t>‹#›</a:t>
            </a:fld>
            <a:endParaRPr lang="en-US"/>
          </a:p>
        </p:txBody>
      </p:sp>
    </p:spTree>
    <p:extLst>
      <p:ext uri="{BB962C8B-B14F-4D97-AF65-F5344CB8AC3E}">
        <p14:creationId xmlns:p14="http://schemas.microsoft.com/office/powerpoint/2010/main" val="2737277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EAB758-6250-416B-9C98-D04F445A35F7}"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F532C-6272-447F-9F85-FD9F425557D2}" type="slidenum">
              <a:rPr lang="en-US" smtClean="0"/>
              <a:t>‹#›</a:t>
            </a:fld>
            <a:endParaRPr lang="en-US"/>
          </a:p>
        </p:txBody>
      </p:sp>
    </p:spTree>
    <p:extLst>
      <p:ext uri="{BB962C8B-B14F-4D97-AF65-F5344CB8AC3E}">
        <p14:creationId xmlns:p14="http://schemas.microsoft.com/office/powerpoint/2010/main" val="2982944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EAB758-6250-416B-9C98-D04F445A35F7}"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F532C-6272-447F-9F85-FD9F425557D2}" type="slidenum">
              <a:rPr lang="en-US" smtClean="0"/>
              <a:t>‹#›</a:t>
            </a:fld>
            <a:endParaRPr lang="en-US"/>
          </a:p>
        </p:txBody>
      </p:sp>
    </p:spTree>
    <p:extLst>
      <p:ext uri="{BB962C8B-B14F-4D97-AF65-F5344CB8AC3E}">
        <p14:creationId xmlns:p14="http://schemas.microsoft.com/office/powerpoint/2010/main" val="1722737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EAB758-6250-416B-9C98-D04F445A35F7}" type="datetimeFigureOut">
              <a:rPr lang="en-US" smtClean="0"/>
              <a:t>3/6/2016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F532C-6272-447F-9F85-FD9F425557D2}" type="slidenum">
              <a:rPr lang="en-US" smtClean="0"/>
              <a:t>‹#›</a:t>
            </a:fld>
            <a:endParaRPr lang="en-US"/>
          </a:p>
        </p:txBody>
      </p:sp>
    </p:spTree>
    <p:extLst>
      <p:ext uri="{BB962C8B-B14F-4D97-AF65-F5344CB8AC3E}">
        <p14:creationId xmlns:p14="http://schemas.microsoft.com/office/powerpoint/2010/main" val="153403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EAB758-6250-416B-9C98-D04F445A35F7}" type="datetimeFigureOut">
              <a:rPr lang="en-US" smtClean="0"/>
              <a:t>3/6/2016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EF532C-6272-447F-9F85-FD9F425557D2}" type="slidenum">
              <a:rPr lang="en-US" smtClean="0"/>
              <a:t>‹#›</a:t>
            </a:fld>
            <a:endParaRPr lang="en-US"/>
          </a:p>
        </p:txBody>
      </p:sp>
    </p:spTree>
    <p:extLst>
      <p:ext uri="{BB962C8B-B14F-4D97-AF65-F5344CB8AC3E}">
        <p14:creationId xmlns:p14="http://schemas.microsoft.com/office/powerpoint/2010/main" val="2096047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EAB758-6250-416B-9C98-D04F445A35F7}" type="datetimeFigureOut">
              <a:rPr lang="en-US" smtClean="0"/>
              <a:t>3/6/2016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EF532C-6272-447F-9F85-FD9F425557D2}" type="slidenum">
              <a:rPr lang="en-US" smtClean="0"/>
              <a:t>‹#›</a:t>
            </a:fld>
            <a:endParaRPr lang="en-US"/>
          </a:p>
        </p:txBody>
      </p:sp>
    </p:spTree>
    <p:extLst>
      <p:ext uri="{BB962C8B-B14F-4D97-AF65-F5344CB8AC3E}">
        <p14:creationId xmlns:p14="http://schemas.microsoft.com/office/powerpoint/2010/main" val="3157394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EAB758-6250-416B-9C98-D04F445A35F7}" type="datetimeFigureOut">
              <a:rPr lang="en-US" smtClean="0"/>
              <a:t>3/6/2016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EF532C-6272-447F-9F85-FD9F425557D2}" type="slidenum">
              <a:rPr lang="en-US" smtClean="0"/>
              <a:t>‹#›</a:t>
            </a:fld>
            <a:endParaRPr lang="en-US"/>
          </a:p>
        </p:txBody>
      </p:sp>
    </p:spTree>
    <p:extLst>
      <p:ext uri="{BB962C8B-B14F-4D97-AF65-F5344CB8AC3E}">
        <p14:creationId xmlns:p14="http://schemas.microsoft.com/office/powerpoint/2010/main" val="1688130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EAB758-6250-416B-9C98-D04F445A35F7}" type="datetimeFigureOut">
              <a:rPr lang="en-US" smtClean="0"/>
              <a:t>3/6/2016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F532C-6272-447F-9F85-FD9F425557D2}" type="slidenum">
              <a:rPr lang="en-US" smtClean="0"/>
              <a:t>‹#›</a:t>
            </a:fld>
            <a:endParaRPr lang="en-US"/>
          </a:p>
        </p:txBody>
      </p:sp>
    </p:spTree>
    <p:extLst>
      <p:ext uri="{BB962C8B-B14F-4D97-AF65-F5344CB8AC3E}">
        <p14:creationId xmlns:p14="http://schemas.microsoft.com/office/powerpoint/2010/main" val="1513622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EAB758-6250-416B-9C98-D04F445A35F7}" type="datetimeFigureOut">
              <a:rPr lang="en-US" smtClean="0"/>
              <a:t>3/6/2016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F532C-6272-447F-9F85-FD9F425557D2}" type="slidenum">
              <a:rPr lang="en-US" smtClean="0"/>
              <a:t>‹#›</a:t>
            </a:fld>
            <a:endParaRPr lang="en-US"/>
          </a:p>
        </p:txBody>
      </p:sp>
    </p:spTree>
    <p:extLst>
      <p:ext uri="{BB962C8B-B14F-4D97-AF65-F5344CB8AC3E}">
        <p14:creationId xmlns:p14="http://schemas.microsoft.com/office/powerpoint/2010/main" val="586256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EAB758-6250-416B-9C98-D04F445A35F7}" type="datetimeFigureOut">
              <a:rPr lang="en-US" smtClean="0"/>
              <a:t>3/6/2016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F532C-6272-447F-9F85-FD9F425557D2}" type="slidenum">
              <a:rPr lang="en-US" smtClean="0"/>
              <a:t>‹#›</a:t>
            </a:fld>
            <a:endParaRPr lang="en-US"/>
          </a:p>
        </p:txBody>
      </p:sp>
    </p:spTree>
    <p:extLst>
      <p:ext uri="{BB962C8B-B14F-4D97-AF65-F5344CB8AC3E}">
        <p14:creationId xmlns:p14="http://schemas.microsoft.com/office/powerpoint/2010/main" val="3257980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5568636609_d241f0ec72[1].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94618" y="198437"/>
            <a:ext cx="6354763" cy="635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199" y="-30540"/>
            <a:ext cx="8229600" cy="652731"/>
          </a:xfrm>
        </p:spPr>
        <p:txBody>
          <a:bodyPr>
            <a:noAutofit/>
          </a:bodyPr>
          <a:lstStyle/>
          <a:p>
            <a:r>
              <a:rPr lang="en-US" sz="2800" dirty="0" smtClean="0"/>
              <a:t>Do Now</a:t>
            </a:r>
            <a:r>
              <a:rPr lang="en-US" sz="2800" dirty="0" smtClean="0"/>
              <a:t>:</a:t>
            </a:r>
            <a:endParaRPr lang="en-US" sz="2800" dirty="0"/>
          </a:p>
        </p:txBody>
      </p:sp>
      <p:pic>
        <p:nvPicPr>
          <p:cNvPr id="6" name="Picture 2" descr="C:\Users\hahecht\Desktop\Doormat.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078308" y="2042156"/>
            <a:ext cx="6987381" cy="47599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4632" y="0"/>
            <a:ext cx="5329151" cy="2031325"/>
          </a:xfrm>
          <a:prstGeom prst="rect">
            <a:avLst/>
          </a:prstGeom>
          <a:noFill/>
        </p:spPr>
        <p:txBody>
          <a:bodyPr wrap="none" rtlCol="0">
            <a:spAutoFit/>
          </a:bodyPr>
          <a:lstStyle/>
          <a:p>
            <a:r>
              <a:rPr lang="en-US" dirty="0" smtClean="0"/>
              <a:t>Turn in your second Rough Draft:</a:t>
            </a:r>
          </a:p>
          <a:p>
            <a:pPr marL="342900" indent="-342900">
              <a:buAutoNum type="arabicPeriod"/>
            </a:pPr>
            <a:r>
              <a:rPr lang="en-US" dirty="0" smtClean="0"/>
              <a:t>Hard copy!</a:t>
            </a:r>
          </a:p>
          <a:p>
            <a:pPr marL="342900" indent="-342900">
              <a:buAutoNum type="arabicPeriod"/>
            </a:pPr>
            <a:r>
              <a:rPr lang="en-US" dirty="0" smtClean="0"/>
              <a:t>Make sure your name is NOT on it!</a:t>
            </a:r>
          </a:p>
          <a:p>
            <a:pPr marL="342900" indent="-342900">
              <a:buAutoNum type="arabicPeriod"/>
            </a:pPr>
            <a:r>
              <a:rPr lang="en-US" dirty="0" smtClean="0"/>
              <a:t>Make sure it has the cover sheet (by your Out Box):</a:t>
            </a:r>
          </a:p>
          <a:p>
            <a:r>
              <a:rPr lang="en-US" dirty="0"/>
              <a:t> </a:t>
            </a:r>
            <a:r>
              <a:rPr lang="en-US" dirty="0" smtClean="0"/>
              <a:t>       a. The entire question must be written out</a:t>
            </a:r>
          </a:p>
          <a:p>
            <a:r>
              <a:rPr lang="en-US" dirty="0"/>
              <a:t> </a:t>
            </a:r>
            <a:r>
              <a:rPr lang="en-US" dirty="0" smtClean="0"/>
              <a:t>       b. Your class period must be on it</a:t>
            </a:r>
          </a:p>
          <a:p>
            <a:r>
              <a:rPr lang="en-US" dirty="0"/>
              <a:t> </a:t>
            </a:r>
            <a:r>
              <a:rPr lang="en-US" dirty="0" smtClean="0"/>
              <a:t>       c. Your name is NOT on it!</a:t>
            </a:r>
            <a:endParaRPr lang="en-US" dirty="0"/>
          </a:p>
        </p:txBody>
      </p:sp>
      <p:sp>
        <p:nvSpPr>
          <p:cNvPr id="5" name="TextBox 4"/>
          <p:cNvSpPr txBox="1"/>
          <p:nvPr/>
        </p:nvSpPr>
        <p:spPr>
          <a:xfrm>
            <a:off x="5902230" y="680426"/>
            <a:ext cx="3142655" cy="646331"/>
          </a:xfrm>
          <a:prstGeom prst="rect">
            <a:avLst/>
          </a:prstGeom>
          <a:noFill/>
        </p:spPr>
        <p:txBody>
          <a:bodyPr wrap="none" rtlCol="0">
            <a:spAutoFit/>
          </a:bodyPr>
          <a:lstStyle/>
          <a:p>
            <a:r>
              <a:rPr lang="en-US" dirty="0" smtClean="0"/>
              <a:t>Grab today’s Agenda (9:1).</a:t>
            </a:r>
          </a:p>
          <a:p>
            <a:r>
              <a:rPr lang="en-US" dirty="0" smtClean="0"/>
              <a:t>Interpret the following cartoon.</a:t>
            </a:r>
            <a:endParaRPr lang="en-US" dirty="0"/>
          </a:p>
        </p:txBody>
      </p:sp>
    </p:spTree>
    <p:extLst>
      <p:ext uri="{BB962C8B-B14F-4D97-AF65-F5344CB8AC3E}">
        <p14:creationId xmlns:p14="http://schemas.microsoft.com/office/powerpoint/2010/main" val="1851770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5568636609_d241f0ec72[1].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94618" y="198437"/>
            <a:ext cx="6354763" cy="635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Mandate System</a:t>
            </a:r>
            <a:endParaRPr lang="en-US"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dirty="0" smtClean="0"/>
              <a:t>Set up by the League of Nations</a:t>
            </a:r>
          </a:p>
          <a:p>
            <a:r>
              <a:rPr lang="en-US" dirty="0" smtClean="0"/>
              <a:t>Article 22</a:t>
            </a:r>
          </a:p>
          <a:p>
            <a:r>
              <a:rPr lang="en-US" dirty="0" smtClean="0"/>
              <a:t>Purpose:  to help nations achieve independence through guided administration.</a:t>
            </a:r>
            <a:endParaRPr lang="en-US" dirty="0"/>
          </a:p>
        </p:txBody>
      </p:sp>
      <p:sp>
        <p:nvSpPr>
          <p:cNvPr id="4" name="Content Placeholder 3"/>
          <p:cNvSpPr>
            <a:spLocks noGrp="1"/>
          </p:cNvSpPr>
          <p:nvPr>
            <p:ph sz="half" idx="2"/>
          </p:nvPr>
        </p:nvSpPr>
        <p:spPr>
          <a:xfrm>
            <a:off x="4343400" y="1600200"/>
            <a:ext cx="4343399" cy="5257800"/>
          </a:xfrm>
        </p:spPr>
        <p:txBody>
          <a:bodyPr>
            <a:normAutofit fontScale="62500" lnSpcReduction="20000"/>
          </a:bodyPr>
          <a:lstStyle/>
          <a:p>
            <a:pPr marL="0" indent="0" algn="ctr">
              <a:buNone/>
            </a:pPr>
            <a:r>
              <a:rPr lang="en-US" dirty="0"/>
              <a:t>To those colonies and territories which as a consequence of the late war have ceased to be under the sovereignty of the States which formerly governed them and which are inhabited by peoples not yet able to stand by themselves under the strenuous conditions of the modern world… such peoples should be entrusted to advanced nations who by reason of their resources, their experience or their geographical position can best undertake this responsibility, and who are willing to accept it… Certain communities formerly belonging to the Turkish Empire have reached a stage of development where their existence as independent nations can be provisionally recognized subject to the rendering of administrative advice and assistance by a Mandatory until such time as they are able to stand alone</a:t>
            </a:r>
            <a:endParaRPr lang="en-US" i="1" dirty="0"/>
          </a:p>
        </p:txBody>
      </p:sp>
    </p:spTree>
    <p:extLst>
      <p:ext uri="{BB962C8B-B14F-4D97-AF65-F5344CB8AC3E}">
        <p14:creationId xmlns:p14="http://schemas.microsoft.com/office/powerpoint/2010/main" val="33891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5568636609_d241f0ec72[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94618" y="198437"/>
            <a:ext cx="6354763" cy="635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Mandate System</a:t>
            </a:r>
            <a:endParaRPr lang="en-US" dirty="0"/>
          </a:p>
        </p:txBody>
      </p:sp>
      <p:sp>
        <p:nvSpPr>
          <p:cNvPr id="3" name="Content Placeholder 2"/>
          <p:cNvSpPr>
            <a:spLocks noGrp="1"/>
          </p:cNvSpPr>
          <p:nvPr>
            <p:ph idx="1"/>
          </p:nvPr>
        </p:nvSpPr>
        <p:spPr/>
        <p:txBody>
          <a:bodyPr/>
          <a:lstStyle/>
          <a:p>
            <a:pPr marL="0" indent="0">
              <a:buNone/>
            </a:pPr>
            <a:r>
              <a:rPr lang="en-US" dirty="0" smtClean="0"/>
              <a:t>Mandates</a:t>
            </a:r>
          </a:p>
          <a:p>
            <a:r>
              <a:rPr lang="en-US" dirty="0" smtClean="0"/>
              <a:t>After the war, the “mandate system” gave Great Britain control over</a:t>
            </a:r>
          </a:p>
          <a:p>
            <a:pPr lvl="2">
              <a:buFont typeface="Wingdings" pitchFamily="2" charset="2"/>
              <a:buChar char="ü"/>
            </a:pPr>
            <a:r>
              <a:rPr lang="en-US" dirty="0"/>
              <a:t> </a:t>
            </a:r>
            <a:r>
              <a:rPr lang="en-US" dirty="0" smtClean="0"/>
              <a:t>Iraq</a:t>
            </a:r>
            <a:endParaRPr lang="en-US" dirty="0"/>
          </a:p>
        </p:txBody>
      </p:sp>
    </p:spTree>
    <p:extLst>
      <p:ext uri="{BB962C8B-B14F-4D97-AF65-F5344CB8AC3E}">
        <p14:creationId xmlns:p14="http://schemas.microsoft.com/office/powerpoint/2010/main" val="18544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Iraq</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7929" y="1600200"/>
            <a:ext cx="5408142" cy="4525963"/>
          </a:xfrm>
        </p:spPr>
      </p:pic>
    </p:spTree>
    <p:extLst>
      <p:ext uri="{BB962C8B-B14F-4D97-AF65-F5344CB8AC3E}">
        <p14:creationId xmlns:p14="http://schemas.microsoft.com/office/powerpoint/2010/main" val="2206174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Iraq</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7929" y="1600200"/>
            <a:ext cx="5408142" cy="4525963"/>
          </a:xfrm>
        </p:spPr>
      </p:pic>
    </p:spTree>
    <p:extLst>
      <p:ext uri="{BB962C8B-B14F-4D97-AF65-F5344CB8AC3E}">
        <p14:creationId xmlns:p14="http://schemas.microsoft.com/office/powerpoint/2010/main" val="3675757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5568636609_d241f0ec72[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94618" y="198437"/>
            <a:ext cx="6354763" cy="635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Mandate System</a:t>
            </a:r>
            <a:endParaRPr lang="en-US" dirty="0"/>
          </a:p>
        </p:txBody>
      </p:sp>
      <p:sp>
        <p:nvSpPr>
          <p:cNvPr id="3" name="Content Placeholder 2"/>
          <p:cNvSpPr>
            <a:spLocks noGrp="1"/>
          </p:cNvSpPr>
          <p:nvPr>
            <p:ph idx="1"/>
          </p:nvPr>
        </p:nvSpPr>
        <p:spPr/>
        <p:txBody>
          <a:bodyPr/>
          <a:lstStyle/>
          <a:p>
            <a:pPr marL="0" indent="0">
              <a:buNone/>
            </a:pPr>
            <a:r>
              <a:rPr lang="en-US" dirty="0" smtClean="0"/>
              <a:t>Mandates</a:t>
            </a:r>
          </a:p>
          <a:p>
            <a:r>
              <a:rPr lang="en-US" dirty="0" smtClean="0"/>
              <a:t>After the war, the “mandate system” gave Great Britain control over</a:t>
            </a:r>
          </a:p>
          <a:p>
            <a:pPr lvl="2">
              <a:buFont typeface="Wingdings" pitchFamily="2" charset="2"/>
              <a:buChar char="ü"/>
            </a:pPr>
            <a:r>
              <a:rPr lang="en-US" dirty="0"/>
              <a:t> </a:t>
            </a:r>
            <a:r>
              <a:rPr lang="en-US" dirty="0" smtClean="0"/>
              <a:t>Iraq</a:t>
            </a:r>
          </a:p>
          <a:p>
            <a:pPr lvl="2">
              <a:buFont typeface="Wingdings" pitchFamily="2" charset="2"/>
              <a:buChar char="ü"/>
            </a:pPr>
            <a:r>
              <a:rPr lang="en-US" dirty="0" smtClean="0"/>
              <a:t>Transjordan</a:t>
            </a:r>
            <a:endParaRPr lang="en-US" dirty="0"/>
          </a:p>
        </p:txBody>
      </p:sp>
    </p:spTree>
    <p:extLst>
      <p:ext uri="{BB962C8B-B14F-4D97-AF65-F5344CB8AC3E}">
        <p14:creationId xmlns:p14="http://schemas.microsoft.com/office/powerpoint/2010/main" val="106735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Transjordan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7929" y="1600200"/>
            <a:ext cx="5408142" cy="4525963"/>
          </a:xfrm>
        </p:spPr>
      </p:pic>
    </p:spTree>
    <p:extLst>
      <p:ext uri="{BB962C8B-B14F-4D97-AF65-F5344CB8AC3E}">
        <p14:creationId xmlns:p14="http://schemas.microsoft.com/office/powerpoint/2010/main" val="321115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Transjordan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7929" y="1600200"/>
            <a:ext cx="5408142" cy="4525963"/>
          </a:xfrm>
        </p:spPr>
      </p:pic>
    </p:spTree>
    <p:extLst>
      <p:ext uri="{BB962C8B-B14F-4D97-AF65-F5344CB8AC3E}">
        <p14:creationId xmlns:p14="http://schemas.microsoft.com/office/powerpoint/2010/main" val="2931886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5568636609_d241f0ec72[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94618" y="198437"/>
            <a:ext cx="6354763" cy="635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Mandate System</a:t>
            </a:r>
            <a:endParaRPr lang="en-US" dirty="0"/>
          </a:p>
        </p:txBody>
      </p:sp>
      <p:sp>
        <p:nvSpPr>
          <p:cNvPr id="3" name="Content Placeholder 2"/>
          <p:cNvSpPr>
            <a:spLocks noGrp="1"/>
          </p:cNvSpPr>
          <p:nvPr>
            <p:ph idx="1"/>
          </p:nvPr>
        </p:nvSpPr>
        <p:spPr/>
        <p:txBody>
          <a:bodyPr/>
          <a:lstStyle/>
          <a:p>
            <a:pPr marL="0" indent="0">
              <a:buNone/>
            </a:pPr>
            <a:r>
              <a:rPr lang="en-US" dirty="0" smtClean="0"/>
              <a:t>Mandates</a:t>
            </a:r>
          </a:p>
          <a:p>
            <a:r>
              <a:rPr lang="en-US" dirty="0" smtClean="0"/>
              <a:t>After the war, the “mandate system” gave Great Britain control over</a:t>
            </a:r>
          </a:p>
          <a:p>
            <a:pPr lvl="2">
              <a:buFont typeface="Wingdings" pitchFamily="2" charset="2"/>
              <a:buChar char="ü"/>
            </a:pPr>
            <a:r>
              <a:rPr lang="en-US" dirty="0"/>
              <a:t> </a:t>
            </a:r>
            <a:r>
              <a:rPr lang="en-US" dirty="0" smtClean="0"/>
              <a:t>Iraq</a:t>
            </a:r>
          </a:p>
          <a:p>
            <a:pPr lvl="2">
              <a:buFont typeface="Wingdings" pitchFamily="2" charset="2"/>
              <a:buChar char="ü"/>
            </a:pPr>
            <a:r>
              <a:rPr lang="en-US" dirty="0" smtClean="0"/>
              <a:t>Transjordan</a:t>
            </a:r>
          </a:p>
          <a:p>
            <a:pPr lvl="2">
              <a:buFont typeface="Wingdings" pitchFamily="2" charset="2"/>
              <a:buChar char="ü"/>
            </a:pPr>
            <a:r>
              <a:rPr lang="en-US" dirty="0" smtClean="0"/>
              <a:t>Palestine</a:t>
            </a:r>
            <a:endParaRPr lang="en-US" dirty="0"/>
          </a:p>
        </p:txBody>
      </p:sp>
    </p:spTree>
    <p:extLst>
      <p:ext uri="{BB962C8B-B14F-4D97-AF65-F5344CB8AC3E}">
        <p14:creationId xmlns:p14="http://schemas.microsoft.com/office/powerpoint/2010/main" val="3832140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Palestine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7929" y="1600200"/>
            <a:ext cx="5408142" cy="4525963"/>
          </a:xfrm>
        </p:spPr>
      </p:pic>
    </p:spTree>
    <p:extLst>
      <p:ext uri="{BB962C8B-B14F-4D97-AF65-F5344CB8AC3E}">
        <p14:creationId xmlns:p14="http://schemas.microsoft.com/office/powerpoint/2010/main" val="2839401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Palestine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7929" y="1600200"/>
            <a:ext cx="5408142" cy="4525963"/>
          </a:xfrm>
        </p:spPr>
      </p:pic>
    </p:spTree>
    <p:extLst>
      <p:ext uri="{BB962C8B-B14F-4D97-AF65-F5344CB8AC3E}">
        <p14:creationId xmlns:p14="http://schemas.microsoft.com/office/powerpoint/2010/main" val="1975632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5568636609_d241f0ec72[1].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94618" y="198437"/>
            <a:ext cx="6354763" cy="635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799" y="609600"/>
            <a:ext cx="7772400" cy="1470025"/>
          </a:xfrm>
        </p:spPr>
        <p:txBody>
          <a:bodyPr>
            <a:normAutofit fontScale="90000"/>
          </a:bodyPr>
          <a:lstStyle/>
          <a:p>
            <a:r>
              <a:rPr lang="en-US" dirty="0" smtClean="0"/>
              <a:t>Objective:</a:t>
            </a:r>
            <a:br>
              <a:rPr lang="en-US" dirty="0" smtClean="0"/>
            </a:br>
            <a:r>
              <a:rPr lang="en-US" b="1" dirty="0" smtClean="0"/>
              <a:t>The League of Nations and the Mandate System</a:t>
            </a:r>
            <a:endParaRPr lang="en-US" dirty="0"/>
          </a:p>
        </p:txBody>
      </p:sp>
      <p:sp>
        <p:nvSpPr>
          <p:cNvPr id="3" name="Subtitle 2"/>
          <p:cNvSpPr>
            <a:spLocks noGrp="1"/>
          </p:cNvSpPr>
          <p:nvPr>
            <p:ph type="subTitle" idx="1"/>
          </p:nvPr>
        </p:nvSpPr>
        <p:spPr>
          <a:xfrm>
            <a:off x="1371600" y="2362200"/>
            <a:ext cx="6400800" cy="3276600"/>
          </a:xfrm>
        </p:spPr>
        <p:txBody>
          <a:bodyPr/>
          <a:lstStyle/>
          <a:p>
            <a:r>
              <a:rPr lang="en-US" b="1" dirty="0" smtClean="0">
                <a:solidFill>
                  <a:schemeClr val="tx1"/>
                </a:solidFill>
              </a:rPr>
              <a:t>WHII.11a</a:t>
            </a:r>
          </a:p>
          <a:p>
            <a:r>
              <a:rPr lang="en-US" dirty="0" smtClean="0">
                <a:solidFill>
                  <a:schemeClr val="tx1"/>
                </a:solidFill>
              </a:rPr>
              <a:t>TSWDK of political, economic, social, and cultural developments during the Interwar Period by describing the League of Nations and the mandate system.</a:t>
            </a:r>
            <a:endParaRPr lang="en-US" dirty="0">
              <a:solidFill>
                <a:schemeClr val="tx1"/>
              </a:solidFill>
            </a:endParaRPr>
          </a:p>
        </p:txBody>
      </p:sp>
    </p:spTree>
    <p:extLst>
      <p:ext uri="{BB962C8B-B14F-4D97-AF65-F5344CB8AC3E}">
        <p14:creationId xmlns:p14="http://schemas.microsoft.com/office/powerpoint/2010/main" val="1184592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British Middle East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7929" y="1600200"/>
            <a:ext cx="5408142" cy="4525963"/>
          </a:xfrm>
        </p:spPr>
      </p:pic>
    </p:spTree>
    <p:extLst>
      <p:ext uri="{BB962C8B-B14F-4D97-AF65-F5344CB8AC3E}">
        <p14:creationId xmlns:p14="http://schemas.microsoft.com/office/powerpoint/2010/main" val="1310287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5568636609_d241f0ec72[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94618" y="198437"/>
            <a:ext cx="6354763" cy="635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Mandate System</a:t>
            </a:r>
            <a:endParaRPr lang="en-US" dirty="0"/>
          </a:p>
        </p:txBody>
      </p:sp>
      <p:sp>
        <p:nvSpPr>
          <p:cNvPr id="3" name="Content Placeholder 2"/>
          <p:cNvSpPr>
            <a:spLocks noGrp="1"/>
          </p:cNvSpPr>
          <p:nvPr>
            <p:ph idx="1"/>
          </p:nvPr>
        </p:nvSpPr>
        <p:spPr/>
        <p:txBody>
          <a:bodyPr/>
          <a:lstStyle/>
          <a:p>
            <a:pPr marL="0" indent="0">
              <a:buNone/>
            </a:pPr>
            <a:r>
              <a:rPr lang="en-US" dirty="0" smtClean="0"/>
              <a:t>Mandates</a:t>
            </a:r>
          </a:p>
          <a:p>
            <a:r>
              <a:rPr lang="en-US" dirty="0" smtClean="0"/>
              <a:t>After the war, the “mandate system” gave France control over</a:t>
            </a:r>
          </a:p>
          <a:p>
            <a:pPr lvl="2">
              <a:buFont typeface="Wingdings" pitchFamily="2" charset="2"/>
              <a:buChar char="ü"/>
            </a:pPr>
            <a:r>
              <a:rPr lang="en-US" dirty="0"/>
              <a:t> </a:t>
            </a:r>
            <a:r>
              <a:rPr lang="en-US" dirty="0" smtClean="0"/>
              <a:t>Syria</a:t>
            </a:r>
          </a:p>
        </p:txBody>
      </p:sp>
    </p:spTree>
    <p:extLst>
      <p:ext uri="{BB962C8B-B14F-4D97-AF65-F5344CB8AC3E}">
        <p14:creationId xmlns:p14="http://schemas.microsoft.com/office/powerpoint/2010/main" val="388826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Syria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7929" y="1600200"/>
            <a:ext cx="5408142" cy="4525963"/>
          </a:xfrm>
        </p:spPr>
      </p:pic>
    </p:spTree>
    <p:extLst>
      <p:ext uri="{BB962C8B-B14F-4D97-AF65-F5344CB8AC3E}">
        <p14:creationId xmlns:p14="http://schemas.microsoft.com/office/powerpoint/2010/main" val="990027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Syria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7929" y="1600200"/>
            <a:ext cx="5408142" cy="4525963"/>
          </a:xfrm>
        </p:spPr>
      </p:pic>
    </p:spTree>
    <p:extLst>
      <p:ext uri="{BB962C8B-B14F-4D97-AF65-F5344CB8AC3E}">
        <p14:creationId xmlns:p14="http://schemas.microsoft.com/office/powerpoint/2010/main" val="3288957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5568636609_d241f0ec72[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94618" y="198437"/>
            <a:ext cx="6354763" cy="635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Mandate System</a:t>
            </a:r>
            <a:endParaRPr lang="en-US" dirty="0"/>
          </a:p>
        </p:txBody>
      </p:sp>
      <p:sp>
        <p:nvSpPr>
          <p:cNvPr id="3" name="Content Placeholder 2"/>
          <p:cNvSpPr>
            <a:spLocks noGrp="1"/>
          </p:cNvSpPr>
          <p:nvPr>
            <p:ph idx="1"/>
          </p:nvPr>
        </p:nvSpPr>
        <p:spPr/>
        <p:txBody>
          <a:bodyPr/>
          <a:lstStyle/>
          <a:p>
            <a:pPr marL="0" indent="0">
              <a:buNone/>
            </a:pPr>
            <a:r>
              <a:rPr lang="en-US" dirty="0" smtClean="0"/>
              <a:t>Mandates</a:t>
            </a:r>
          </a:p>
          <a:p>
            <a:r>
              <a:rPr lang="en-US" dirty="0" smtClean="0"/>
              <a:t>After the war, the “mandate system” gave France control over</a:t>
            </a:r>
          </a:p>
          <a:p>
            <a:pPr lvl="2">
              <a:buFont typeface="Wingdings" pitchFamily="2" charset="2"/>
              <a:buChar char="ü"/>
            </a:pPr>
            <a:r>
              <a:rPr lang="en-US" dirty="0"/>
              <a:t> </a:t>
            </a:r>
            <a:r>
              <a:rPr lang="en-US" dirty="0" smtClean="0"/>
              <a:t>Syria</a:t>
            </a:r>
          </a:p>
          <a:p>
            <a:pPr lvl="2">
              <a:buFont typeface="Wingdings" pitchFamily="2" charset="2"/>
              <a:buChar char="ü"/>
            </a:pPr>
            <a:r>
              <a:rPr lang="en-US" dirty="0" smtClean="0"/>
              <a:t>Lebanon</a:t>
            </a:r>
          </a:p>
        </p:txBody>
      </p:sp>
    </p:spTree>
    <p:extLst>
      <p:ext uri="{BB962C8B-B14F-4D97-AF65-F5344CB8AC3E}">
        <p14:creationId xmlns:p14="http://schemas.microsoft.com/office/powerpoint/2010/main" val="23763173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Lebanon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7929" y="1600200"/>
            <a:ext cx="5408142" cy="4525963"/>
          </a:xfrm>
        </p:spPr>
      </p:pic>
    </p:spTree>
    <p:extLst>
      <p:ext uri="{BB962C8B-B14F-4D97-AF65-F5344CB8AC3E}">
        <p14:creationId xmlns:p14="http://schemas.microsoft.com/office/powerpoint/2010/main" val="3640041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Lebanon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7929" y="1600200"/>
            <a:ext cx="5408142" cy="4525963"/>
          </a:xfrm>
        </p:spPr>
      </p:pic>
    </p:spTree>
    <p:extLst>
      <p:ext uri="{BB962C8B-B14F-4D97-AF65-F5344CB8AC3E}">
        <p14:creationId xmlns:p14="http://schemas.microsoft.com/office/powerpoint/2010/main" val="175009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French Middle East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7929" y="1600200"/>
            <a:ext cx="5408142" cy="4525963"/>
          </a:xfrm>
        </p:spPr>
      </p:pic>
    </p:spTree>
    <p:extLst>
      <p:ext uri="{BB962C8B-B14F-4D97-AF65-F5344CB8AC3E}">
        <p14:creationId xmlns:p14="http://schemas.microsoft.com/office/powerpoint/2010/main" val="34359329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“Mandated” Middle East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7929" y="1600200"/>
            <a:ext cx="5408142" cy="4525963"/>
          </a:xfrm>
        </p:spPr>
      </p:pic>
    </p:spTree>
    <p:extLst>
      <p:ext uri="{BB962C8B-B14F-4D97-AF65-F5344CB8AC3E}">
        <p14:creationId xmlns:p14="http://schemas.microsoft.com/office/powerpoint/2010/main" val="12684874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5568636609_d241f0ec72[1].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94618" y="198437"/>
            <a:ext cx="6354763" cy="635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After World War I, international organizations and agreements were established to avoid future conflicts.</a:t>
            </a:r>
          </a:p>
          <a:p>
            <a:r>
              <a:rPr lang="en-US" dirty="0" smtClean="0"/>
              <a:t>The League of Nations was an international cooperative organization established to prevent future wars.  The League failed because it did not have power to enforce its decisions.</a:t>
            </a:r>
          </a:p>
          <a:p>
            <a:r>
              <a:rPr lang="en-US" dirty="0" smtClean="0"/>
              <a:t>During World War I, Great Britain and France agreed to divide large portions of the Ottoman Empire in the Middle East between themselves.</a:t>
            </a:r>
          </a:p>
          <a:p>
            <a:r>
              <a:rPr lang="en-US" dirty="0" smtClean="0"/>
              <a:t>The division of the Ottoman Empire through the mandate system planted the seeds for future conflicts in the Middle East.</a:t>
            </a:r>
            <a:endParaRPr lang="en-US" dirty="0"/>
          </a:p>
        </p:txBody>
      </p:sp>
    </p:spTree>
    <p:extLst>
      <p:ext uri="{BB962C8B-B14F-4D97-AF65-F5344CB8AC3E}">
        <p14:creationId xmlns:p14="http://schemas.microsoft.com/office/powerpoint/2010/main" val="46929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5568636609_d241f0ec72[1].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94618" y="198437"/>
            <a:ext cx="6354763" cy="635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The League of Nations and the Mandate System</a:t>
            </a:r>
            <a:endParaRPr lang="en-US" dirty="0"/>
          </a:p>
        </p:txBody>
      </p:sp>
      <p:sp>
        <p:nvSpPr>
          <p:cNvPr id="3" name="Content Placeholder 2"/>
          <p:cNvSpPr>
            <a:spLocks noGrp="1"/>
          </p:cNvSpPr>
          <p:nvPr>
            <p:ph idx="1"/>
          </p:nvPr>
        </p:nvSpPr>
        <p:spPr/>
        <p:txBody>
          <a:bodyPr/>
          <a:lstStyle/>
          <a:p>
            <a:r>
              <a:rPr lang="en-US" dirty="0" smtClean="0"/>
              <a:t>The League of Nations</a:t>
            </a:r>
          </a:p>
          <a:p>
            <a:r>
              <a:rPr lang="en-US" dirty="0" smtClean="0"/>
              <a:t>Mandate System</a:t>
            </a:r>
            <a:endParaRPr lang="en-US" dirty="0"/>
          </a:p>
        </p:txBody>
      </p:sp>
    </p:spTree>
    <p:extLst>
      <p:ext uri="{BB962C8B-B14F-4D97-AF65-F5344CB8AC3E}">
        <p14:creationId xmlns:p14="http://schemas.microsoft.com/office/powerpoint/2010/main" val="31343674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5568636609_d241f0ec72[1].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94618" y="198437"/>
            <a:ext cx="6354763" cy="635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Exit Question… the old way!</a:t>
            </a:r>
            <a:endParaRPr lang="en-US" dirty="0"/>
          </a:p>
        </p:txBody>
      </p:sp>
    </p:spTree>
    <p:extLst>
      <p:ext uri="{BB962C8B-B14F-4D97-AF65-F5344CB8AC3E}">
        <p14:creationId xmlns:p14="http://schemas.microsoft.com/office/powerpoint/2010/main" val="14311477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5568636609_d241f0ec72[1].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94618" y="198437"/>
            <a:ext cx="6354763" cy="635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74227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5568636609_d241f0ec72[1].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94618" y="198437"/>
            <a:ext cx="6354763" cy="635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617129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5568636609_d241f0ec72[1].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94618" y="198437"/>
            <a:ext cx="6354763" cy="635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League of Nations</a:t>
            </a:r>
            <a:endParaRPr lang="en-US" dirty="0"/>
          </a:p>
        </p:txBody>
      </p:sp>
      <p:sp>
        <p:nvSpPr>
          <p:cNvPr id="3" name="Content Placeholder 2"/>
          <p:cNvSpPr>
            <a:spLocks noGrp="1"/>
          </p:cNvSpPr>
          <p:nvPr>
            <p:ph sz="half" idx="1"/>
          </p:nvPr>
        </p:nvSpPr>
        <p:spPr/>
        <p:txBody>
          <a:bodyPr>
            <a:normAutofit fontScale="77500" lnSpcReduction="20000"/>
          </a:bodyPr>
          <a:lstStyle/>
          <a:p>
            <a:pPr marL="0" indent="0">
              <a:buNone/>
            </a:pPr>
            <a:r>
              <a:rPr lang="en-US" dirty="0" smtClean="0"/>
              <a:t>Purpose</a:t>
            </a:r>
          </a:p>
          <a:p>
            <a:r>
              <a:rPr lang="en-US" dirty="0" smtClean="0"/>
              <a:t>Set up by the Treaty of Versailles, 1919</a:t>
            </a:r>
          </a:p>
          <a:p>
            <a:r>
              <a:rPr lang="en-US" dirty="0" smtClean="0"/>
              <a:t>International cooperative organization</a:t>
            </a:r>
            <a:endParaRPr lang="en-US" dirty="0"/>
          </a:p>
        </p:txBody>
      </p:sp>
      <p:sp>
        <p:nvSpPr>
          <p:cNvPr id="4" name="Content Placeholder 3"/>
          <p:cNvSpPr>
            <a:spLocks noGrp="1"/>
          </p:cNvSpPr>
          <p:nvPr>
            <p:ph sz="half" idx="2"/>
          </p:nvPr>
        </p:nvSpPr>
        <p:spPr>
          <a:xfrm>
            <a:off x="4038600" y="1600200"/>
            <a:ext cx="4648200" cy="5257800"/>
          </a:xfrm>
        </p:spPr>
        <p:txBody>
          <a:bodyPr>
            <a:normAutofit fontScale="77500" lnSpcReduction="20000"/>
          </a:bodyPr>
          <a:lstStyle/>
          <a:p>
            <a:pPr marL="0" indent="0" algn="ctr">
              <a:buNone/>
            </a:pPr>
            <a:r>
              <a:rPr lang="en-US" i="1" dirty="0" smtClean="0"/>
              <a:t>THE HIGH CONTRACTING PARTIES, In order to promote international co-operation and to achieve international peace and security by the acceptance of obligations not to resort to war by the prescription of open, just and honorable relations between nations by the firm establishment of the understandings of international law as the actual rule of conduct among Governments, and by the maintenance of justice and a scrupulous respect for all treaty obligations in the dealings of organized peoples with one another Agree to this Covenant of the League of Nations”</a:t>
            </a:r>
            <a:endParaRPr lang="en-US" i="1" dirty="0"/>
          </a:p>
        </p:txBody>
      </p:sp>
    </p:spTree>
    <p:extLst>
      <p:ext uri="{BB962C8B-B14F-4D97-AF65-F5344CB8AC3E}">
        <p14:creationId xmlns:p14="http://schemas.microsoft.com/office/powerpoint/2010/main" val="421071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5568636609_d241f0ec72[1].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94618" y="198437"/>
            <a:ext cx="6354763" cy="635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League of Nations</a:t>
            </a:r>
            <a:endParaRPr lang="en-US" dirty="0"/>
          </a:p>
        </p:txBody>
      </p:sp>
      <p:sp>
        <p:nvSpPr>
          <p:cNvPr id="3" name="Content Placeholder 2"/>
          <p:cNvSpPr>
            <a:spLocks noGrp="1"/>
          </p:cNvSpPr>
          <p:nvPr>
            <p:ph sz="half" idx="1"/>
          </p:nvPr>
        </p:nvSpPr>
        <p:spPr/>
        <p:txBody>
          <a:bodyPr>
            <a:normAutofit fontScale="92500"/>
          </a:bodyPr>
          <a:lstStyle/>
          <a:p>
            <a:pPr marL="0" indent="0">
              <a:buNone/>
            </a:pPr>
            <a:r>
              <a:rPr lang="en-US" dirty="0" smtClean="0"/>
              <a:t>Aim</a:t>
            </a:r>
          </a:p>
          <a:p>
            <a:r>
              <a:rPr lang="en-US" dirty="0" smtClean="0"/>
              <a:t>League of Nations Covenant written in April 1919 but went into effect January 1920</a:t>
            </a:r>
          </a:p>
          <a:p>
            <a:r>
              <a:rPr lang="en-US" dirty="0" smtClean="0"/>
              <a:t>Established to prevent future wars</a:t>
            </a:r>
            <a:endParaRPr lang="en-US" dirty="0"/>
          </a:p>
        </p:txBody>
      </p:sp>
      <p:sp>
        <p:nvSpPr>
          <p:cNvPr id="4" name="Content Placeholder 3"/>
          <p:cNvSpPr>
            <a:spLocks noGrp="1"/>
          </p:cNvSpPr>
          <p:nvPr>
            <p:ph sz="half" idx="2"/>
          </p:nvPr>
        </p:nvSpPr>
        <p:spPr>
          <a:xfrm>
            <a:off x="4343400" y="1600200"/>
            <a:ext cx="4343400" cy="5257800"/>
          </a:xfrm>
        </p:spPr>
        <p:txBody>
          <a:bodyPr>
            <a:normAutofit fontScale="92500"/>
          </a:bodyPr>
          <a:lstStyle/>
          <a:p>
            <a:pPr marL="0" indent="0" algn="ctr">
              <a:buNone/>
            </a:pPr>
            <a:r>
              <a:rPr lang="en-US" i="1" dirty="0" smtClean="0"/>
              <a:t>… the Members of the League undertake to respect and preserve against external aggression the territorial integrity and existing political independence of all Members of the League.  In case of such aggression or incase of any threat or danger of such aggression, the Council shall advice upon the means by which this obligation shall be fulfilled.</a:t>
            </a:r>
            <a:endParaRPr lang="en-US" i="1" dirty="0"/>
          </a:p>
        </p:txBody>
      </p:sp>
    </p:spTree>
    <p:extLst>
      <p:ext uri="{BB962C8B-B14F-4D97-AF65-F5344CB8AC3E}">
        <p14:creationId xmlns:p14="http://schemas.microsoft.com/office/powerpoint/2010/main" val="256289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5568636609_d241f0ec72[1].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94618" y="198437"/>
            <a:ext cx="6354763" cy="635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League of Nations</a:t>
            </a:r>
            <a:endParaRPr lang="en-US" dirty="0"/>
          </a:p>
        </p:txBody>
      </p:sp>
      <p:sp>
        <p:nvSpPr>
          <p:cNvPr id="3" name="Content Placeholder 2"/>
          <p:cNvSpPr>
            <a:spLocks noGrp="1"/>
          </p:cNvSpPr>
          <p:nvPr>
            <p:ph sz="half" idx="1"/>
          </p:nvPr>
        </p:nvSpPr>
        <p:spPr/>
        <p:txBody>
          <a:bodyPr>
            <a:normAutofit fontScale="77500" lnSpcReduction="20000"/>
          </a:bodyPr>
          <a:lstStyle/>
          <a:p>
            <a:pPr marL="0" indent="0">
              <a:buNone/>
            </a:pPr>
            <a:r>
              <a:rPr lang="en-US" dirty="0" smtClean="0"/>
              <a:t>Members</a:t>
            </a:r>
          </a:p>
          <a:p>
            <a:r>
              <a:rPr lang="en-US" dirty="0" smtClean="0"/>
              <a:t>42 nations founded the League of Nations; by 1946, only 23 remained.</a:t>
            </a:r>
          </a:p>
          <a:p>
            <a:r>
              <a:rPr lang="en-US" dirty="0" smtClean="0"/>
              <a:t>At its largest, League had 58 members, between September 1934 and February 1935</a:t>
            </a:r>
          </a:p>
          <a:p>
            <a:r>
              <a:rPr lang="en-US" dirty="0" smtClean="0"/>
              <a:t>The United States did not join</a:t>
            </a:r>
          </a:p>
          <a:p>
            <a:r>
              <a:rPr lang="en-US" dirty="0" smtClean="0"/>
              <a:t>The United States wanted to remain isolationist status; to focus on themselves and not be tied to other countries.</a:t>
            </a:r>
            <a:endParaRPr lang="en-US" dirty="0"/>
          </a:p>
        </p:txBody>
      </p:sp>
      <p:sp>
        <p:nvSpPr>
          <p:cNvPr id="4" name="Content Placeholder 3"/>
          <p:cNvSpPr>
            <a:spLocks noGrp="1"/>
          </p:cNvSpPr>
          <p:nvPr>
            <p:ph sz="half" idx="2"/>
          </p:nvPr>
        </p:nvSpPr>
        <p:spPr>
          <a:xfrm>
            <a:off x="4571998" y="1600200"/>
            <a:ext cx="4114801" cy="5257800"/>
          </a:xfrm>
        </p:spPr>
        <p:txBody>
          <a:bodyPr>
            <a:normAutofit fontScale="77500" lnSpcReduction="20000"/>
          </a:bodyPr>
          <a:lstStyle/>
          <a:p>
            <a:pPr marL="0" indent="0" algn="ctr">
              <a:buNone/>
            </a:pPr>
            <a:r>
              <a:rPr lang="en-US" i="1" dirty="0" smtClean="0"/>
              <a:t>The United States is the world’s best hope, but if you fetter her in the interests and quarrels of other nations, if you tangle her in the intrigues of Europe, you will destroy her power for good and endanger her very existence… Our first ideal is our country, and we see her in the future, as in the past, giving service to all her people and to the world.  Our ideal of the future is that she should continue to render that service of her own free will.  She has great problems of her own to solve, very grim and perilous problems, and a right solution, if we can attain to it, would largely benefit mankind.”</a:t>
            </a:r>
          </a:p>
          <a:p>
            <a:pPr marL="0" indent="0" algn="r">
              <a:buNone/>
            </a:pPr>
            <a:r>
              <a:rPr lang="en-US" i="1" dirty="0" smtClean="0"/>
              <a:t>- Henry Cabot Lodge, 1919</a:t>
            </a:r>
            <a:endParaRPr lang="en-US" i="1" dirty="0"/>
          </a:p>
        </p:txBody>
      </p:sp>
    </p:spTree>
    <p:extLst>
      <p:ext uri="{BB962C8B-B14F-4D97-AF65-F5344CB8AC3E}">
        <p14:creationId xmlns:p14="http://schemas.microsoft.com/office/powerpoint/2010/main" val="256289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914400"/>
            <a:ext cx="8229600" cy="360947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575" y="4838418"/>
            <a:ext cx="2686425" cy="2019582"/>
          </a:xfrm>
          <a:prstGeom prst="rect">
            <a:avLst/>
          </a:prstGeom>
        </p:spPr>
      </p:pic>
    </p:spTree>
    <p:extLst>
      <p:ext uri="{BB962C8B-B14F-4D97-AF65-F5344CB8AC3E}">
        <p14:creationId xmlns:p14="http://schemas.microsoft.com/office/powerpoint/2010/main" val="1231716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7095521"/>
              </p:ext>
            </p:extLst>
          </p:nvPr>
        </p:nvGraphicFramePr>
        <p:xfrm>
          <a:off x="457200" y="1600201"/>
          <a:ext cx="82296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32-Point Star 6"/>
          <p:cNvSpPr/>
          <p:nvPr/>
        </p:nvSpPr>
        <p:spPr>
          <a:xfrm>
            <a:off x="5562600" y="838200"/>
            <a:ext cx="3048000" cy="259080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Enforcement.</a:t>
            </a:r>
          </a:p>
          <a:p>
            <a:pPr algn="ctr"/>
            <a:r>
              <a:rPr lang="en-US" dirty="0" smtClean="0"/>
              <a:t>It did not have the power to enforce its decisions.</a:t>
            </a:r>
          </a:p>
          <a:p>
            <a:pPr algn="ctr"/>
            <a:endParaRPr lang="en-US" dirty="0"/>
          </a:p>
        </p:txBody>
      </p:sp>
      <p:sp>
        <p:nvSpPr>
          <p:cNvPr id="8" name="32-Point Star 7"/>
          <p:cNvSpPr/>
          <p:nvPr/>
        </p:nvSpPr>
        <p:spPr>
          <a:xfrm>
            <a:off x="533400" y="1143000"/>
            <a:ext cx="2667000" cy="228600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What’s missing?</a:t>
            </a:r>
          </a:p>
          <a:p>
            <a:pPr algn="ctr"/>
            <a:endParaRPr lang="en-US" dirty="0"/>
          </a:p>
        </p:txBody>
      </p:sp>
    </p:spTree>
    <p:extLst>
      <p:ext uri="{BB962C8B-B14F-4D97-AF65-F5344CB8AC3E}">
        <p14:creationId xmlns:p14="http://schemas.microsoft.com/office/powerpoint/2010/main" val="246226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5568636609_d241f0ec72[1].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94618" y="198437"/>
            <a:ext cx="6354763" cy="635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League of Nations</a:t>
            </a:r>
            <a:endParaRPr lang="en-US" dirty="0"/>
          </a:p>
        </p:txBody>
      </p:sp>
      <p:sp>
        <p:nvSpPr>
          <p:cNvPr id="3" name="Content Placeholder 2"/>
          <p:cNvSpPr>
            <a:spLocks noGrp="1"/>
          </p:cNvSpPr>
          <p:nvPr>
            <p:ph idx="1"/>
          </p:nvPr>
        </p:nvSpPr>
        <p:spPr/>
        <p:txBody>
          <a:bodyPr/>
          <a:lstStyle/>
          <a:p>
            <a:pPr marL="0" indent="0">
              <a:buNone/>
            </a:pPr>
            <a:r>
              <a:rPr lang="en-US" dirty="0" smtClean="0"/>
              <a:t>Demise</a:t>
            </a:r>
          </a:p>
          <a:p>
            <a:r>
              <a:rPr lang="en-US" dirty="0" smtClean="0"/>
              <a:t>Unable to prevent WWII</a:t>
            </a:r>
          </a:p>
          <a:p>
            <a:r>
              <a:rPr lang="en-US" dirty="0" smtClean="0"/>
              <a:t>Dissolved April 1946</a:t>
            </a:r>
          </a:p>
          <a:p>
            <a:r>
              <a:rPr lang="en-US" dirty="0" smtClean="0"/>
              <a:t>Replaced with the United Nations (1945)</a:t>
            </a:r>
            <a:endParaRPr lang="en-US" dirty="0"/>
          </a:p>
        </p:txBody>
      </p:sp>
    </p:spTree>
    <p:extLst>
      <p:ext uri="{BB962C8B-B14F-4D97-AF65-F5344CB8AC3E}">
        <p14:creationId xmlns:p14="http://schemas.microsoft.com/office/powerpoint/2010/main" val="230080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1520</TotalTime>
  <Words>955</Words>
  <Application>Microsoft Office PowerPoint</Application>
  <PresentationFormat>On-screen Show (4:3)</PresentationFormat>
  <Paragraphs>100</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Wingdings</vt:lpstr>
      <vt:lpstr>Office Theme</vt:lpstr>
      <vt:lpstr>Do Now:</vt:lpstr>
      <vt:lpstr>Objective: The League of Nations and the Mandate System</vt:lpstr>
      <vt:lpstr>The League of Nations and the Mandate System</vt:lpstr>
      <vt:lpstr>League of Nations</vt:lpstr>
      <vt:lpstr>League of Nations</vt:lpstr>
      <vt:lpstr>League of Nations</vt:lpstr>
      <vt:lpstr>PowerPoint Presentation</vt:lpstr>
      <vt:lpstr>PowerPoint Presentation</vt:lpstr>
      <vt:lpstr>League of Nations</vt:lpstr>
      <vt:lpstr>Mandate System</vt:lpstr>
      <vt:lpstr>Mandate System</vt:lpstr>
      <vt:lpstr>Iraq</vt:lpstr>
      <vt:lpstr>Iraq</vt:lpstr>
      <vt:lpstr>Mandate System</vt:lpstr>
      <vt:lpstr>Transjordan</vt:lpstr>
      <vt:lpstr>Transjordan</vt:lpstr>
      <vt:lpstr>Mandate System</vt:lpstr>
      <vt:lpstr>Palestine</vt:lpstr>
      <vt:lpstr>Palestine</vt:lpstr>
      <vt:lpstr>British Middle East</vt:lpstr>
      <vt:lpstr>Mandate System</vt:lpstr>
      <vt:lpstr>Syria</vt:lpstr>
      <vt:lpstr>Syria</vt:lpstr>
      <vt:lpstr>Mandate System</vt:lpstr>
      <vt:lpstr>Lebanon</vt:lpstr>
      <vt:lpstr>Lebanon</vt:lpstr>
      <vt:lpstr>French Middle East</vt:lpstr>
      <vt:lpstr>“Mandated” Middle East</vt:lpstr>
      <vt:lpstr>Conclusion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Grab Agenda 9:1. Interpret the following cartoon.</dc:title>
  <dc:creator>Default Name</dc:creator>
  <cp:lastModifiedBy>Hana A. Hecht (hahecht)</cp:lastModifiedBy>
  <cp:revision>11</cp:revision>
  <dcterms:created xsi:type="dcterms:W3CDTF">2013-03-13T17:11:17Z</dcterms:created>
  <dcterms:modified xsi:type="dcterms:W3CDTF">2016-03-08T02:23:00Z</dcterms:modified>
</cp:coreProperties>
</file>